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0" r:id="rId2"/>
  </p:sldIdLst>
  <p:sldSz cx="9144000" cy="6858000" type="screen4x3"/>
  <p:notesSz cx="7099300" cy="102346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340"/>
    <p:restoredTop sz="94605"/>
  </p:normalViewPr>
  <p:slideViewPr>
    <p:cSldViewPr>
      <p:cViewPr varScale="1">
        <p:scale>
          <a:sx n="107" d="100"/>
          <a:sy n="107" d="100"/>
        </p:scale>
        <p:origin x="48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3312" y="7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BAE03EB1-67C8-810C-36F7-9B1048642B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E9398BC-96CA-6230-5C59-818920AD8B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EEFE538E-CF86-AD4F-887C-423021432AF1}" type="datetimeFigureOut">
              <a:rPr lang="it-IT"/>
              <a:pPr>
                <a:defRPr/>
              </a:pPr>
              <a:t>02/12/22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0603BBB-0EB4-F56F-96BD-DF09339E93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AD83F17-6FE9-82EE-15CF-446C1754A7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501914-9256-B94B-9DDB-E3470F1F5AF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04552E5F-20F5-5881-164E-F15B00292C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F885FFC-D429-4BB5-A8ED-C9F6981EB7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791AF9-5AF9-7140-9637-43F8647E5A6B}" type="datetimeFigureOut">
              <a:rPr lang="it-IT"/>
              <a:pPr>
                <a:defRPr/>
              </a:pPr>
              <a:t>02/12/22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750467E0-CE2C-158B-8166-DA8AD180F4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26F08849-B62C-0C91-3B70-F6AF8674A1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Modifica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FDC771-192C-F688-9803-392AF30AFE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CCF9DB6-57CC-A78C-C0BA-9985075FF3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3B92DD-333D-084C-9D97-00BB6CAD1F21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6">
            <a:extLst>
              <a:ext uri="{FF2B5EF4-FFF2-40B4-BE49-F238E27FC236}">
                <a16:creationId xmlns:a16="http://schemas.microsoft.com/office/drawing/2014/main" id="{17C7BDB2-398E-1220-75D3-C62CC3AE444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0"/>
            <a:ext cx="3109913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29021A93-A04E-78A1-438A-3E328D880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F5337-9B81-8746-9825-5AAC8CB6F194}" type="datetimeFigureOut">
              <a:rPr lang="it-IT"/>
              <a:pPr>
                <a:defRPr/>
              </a:pPr>
              <a:t>02/12/22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2595CA58-C19A-7886-D38F-453C7E95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A9ECC048-E84C-0704-44FB-B0E387C9F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AD1F3-19A3-FF47-956E-0FB2D508985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47268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>
            <a:extLst>
              <a:ext uri="{FF2B5EF4-FFF2-40B4-BE49-F238E27FC236}">
                <a16:creationId xmlns:a16="http://schemas.microsoft.com/office/drawing/2014/main" id="{A261D13C-598A-4C87-93B8-6769E2413C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0"/>
            <a:ext cx="3109913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D12747-C97E-DD3B-7BB9-836B11375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4EDA-FF9C-2F44-A438-35D635ED5F74}" type="datetimeFigureOut">
              <a:rPr lang="it-IT"/>
              <a:pPr>
                <a:defRPr/>
              </a:pPr>
              <a:t>02/12/22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053443-E0B0-5C87-048D-A33BDE55A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F32C7D-08C5-934A-D409-56B98FD5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187E8-9F44-7642-A388-80393520B51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578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4038DC5C-E0C6-6294-46C7-CFFBCC18C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96774-74F8-BE43-B823-8890BBF12580}" type="datetimeFigureOut">
              <a:rPr lang="it-IT"/>
              <a:pPr>
                <a:defRPr/>
              </a:pPr>
              <a:t>02/12/22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DC116D53-485D-BCC0-D821-7E933F152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397E06FA-D438-E03D-85CF-58666E21F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8AF8F-7EFB-6B4A-A030-C2517B481AD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8764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titolo 1">
            <a:extLst>
              <a:ext uri="{FF2B5EF4-FFF2-40B4-BE49-F238E27FC236}">
                <a16:creationId xmlns:a16="http://schemas.microsoft.com/office/drawing/2014/main" id="{83CCB5B2-DE6E-8189-519A-0BEB684E6B3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3075" name="Segnaposto testo 2">
            <a:extLst>
              <a:ext uri="{FF2B5EF4-FFF2-40B4-BE49-F238E27FC236}">
                <a16:creationId xmlns:a16="http://schemas.microsoft.com/office/drawing/2014/main" id="{2EB9ED2A-D56B-A84A-759A-CA77A54AAC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25FDBA-C4D8-283D-1C3B-9B885EFA5A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D1012E-E7A4-FC45-96E8-EE3280679BC7}" type="datetimeFigureOut">
              <a:rPr lang="it-IT"/>
              <a:pPr>
                <a:defRPr/>
              </a:pPr>
              <a:t>02/12/22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8CD631-2B88-838B-583D-8FC54387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446D9A-FCE6-33B6-F46D-A73389D115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D10C5B2-3D4A-8A4A-97F5-8FF151BB5D2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3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069">
            <a:extLst>
              <a:ext uri="{FF2B5EF4-FFF2-40B4-BE49-F238E27FC236}">
                <a16:creationId xmlns:a16="http://schemas.microsoft.com/office/drawing/2014/main" id="{07901C21-5015-42D0-573E-ED08F4DAC1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5513" y="1384300"/>
            <a:ext cx="2303462" cy="434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3315" name="Line 2068">
            <a:extLst>
              <a:ext uri="{FF2B5EF4-FFF2-40B4-BE49-F238E27FC236}">
                <a16:creationId xmlns:a16="http://schemas.microsoft.com/office/drawing/2014/main" id="{386345F1-CEF3-70DD-0489-0CFFF4435A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4888" y="1295400"/>
            <a:ext cx="2303462" cy="434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3316" name="AutoShape 2051">
            <a:extLst>
              <a:ext uri="{FF2B5EF4-FFF2-40B4-BE49-F238E27FC236}">
                <a16:creationId xmlns:a16="http://schemas.microsoft.com/office/drawing/2014/main" id="{BB8665CC-CA00-C288-54D5-BE24572C1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6138" y="2219325"/>
            <a:ext cx="2574925" cy="2505075"/>
          </a:xfrm>
          <a:prstGeom prst="hexagon">
            <a:avLst>
              <a:gd name="adj" fmla="val 25697"/>
              <a:gd name="vf" fmla="val 115470"/>
            </a:avLst>
          </a:prstGeom>
          <a:solidFill>
            <a:srgbClr val="0000FF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b="1" dirty="0">
                <a:solidFill>
                  <a:srgbClr val="FFFF00"/>
                </a:solidFill>
              </a:rPr>
              <a:t>Sistema </a:t>
            </a:r>
          </a:p>
          <a:p>
            <a:pPr algn="ctr"/>
            <a:r>
              <a:rPr lang="it-IT" altLang="it-IT" sz="2800" b="1" dirty="0">
                <a:solidFill>
                  <a:srgbClr val="FFFF00"/>
                </a:solidFill>
              </a:rPr>
              <a:t>Sanitario di</a:t>
            </a:r>
          </a:p>
          <a:p>
            <a:pPr algn="ctr"/>
            <a:r>
              <a:rPr lang="it-IT" altLang="it-IT" sz="2800" b="1" dirty="0">
                <a:solidFill>
                  <a:srgbClr val="FFFF00"/>
                </a:solidFill>
              </a:rPr>
              <a:t>Qualità</a:t>
            </a:r>
          </a:p>
        </p:txBody>
      </p:sp>
      <p:sp>
        <p:nvSpPr>
          <p:cNvPr id="238597" name="Oval 2053">
            <a:extLst>
              <a:ext uri="{FF2B5EF4-FFF2-40B4-BE49-F238E27FC236}">
                <a16:creationId xmlns:a16="http://schemas.microsoft.com/office/drawing/2014/main" id="{761BED2F-27EC-E647-0169-915BDED3B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1463" y="266700"/>
            <a:ext cx="1082675" cy="1219200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b="1">
                <a:solidFill>
                  <a:srgbClr val="C0504D"/>
                </a:solidFill>
              </a:rPr>
              <a:t>Sicurezza</a:t>
            </a:r>
          </a:p>
        </p:txBody>
      </p:sp>
      <p:sp>
        <p:nvSpPr>
          <p:cNvPr id="238598" name="Oval 2054">
            <a:extLst>
              <a:ext uri="{FF2B5EF4-FFF2-40B4-BE49-F238E27FC236}">
                <a16:creationId xmlns:a16="http://schemas.microsoft.com/office/drawing/2014/main" id="{D0822168-B258-203E-1757-261B57FE3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1" y="5457825"/>
            <a:ext cx="2993032" cy="1219200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b="1" dirty="0">
                <a:solidFill>
                  <a:srgbClr val="C0504D"/>
                </a:solidFill>
              </a:rPr>
              <a:t>Coinvolgimento </a:t>
            </a:r>
          </a:p>
          <a:p>
            <a:pPr algn="ctr"/>
            <a:r>
              <a:rPr lang="it-IT" altLang="it-IT" b="1" dirty="0">
                <a:solidFill>
                  <a:srgbClr val="C0504D"/>
                </a:solidFill>
              </a:rPr>
              <a:t>Utenti ed </a:t>
            </a:r>
          </a:p>
          <a:p>
            <a:pPr algn="ctr"/>
            <a:r>
              <a:rPr lang="it-IT" altLang="it-IT" b="1" dirty="0">
                <a:solidFill>
                  <a:srgbClr val="C0504D"/>
                </a:solidFill>
              </a:rPr>
              <a:t>associazioni</a:t>
            </a:r>
          </a:p>
        </p:txBody>
      </p:sp>
      <p:sp>
        <p:nvSpPr>
          <p:cNvPr id="238599" name="Oval 2055">
            <a:extLst>
              <a:ext uri="{FF2B5EF4-FFF2-40B4-BE49-F238E27FC236}">
                <a16:creationId xmlns:a16="http://schemas.microsoft.com/office/drawing/2014/main" id="{F989AB57-7694-638D-66F8-D9DE6D01E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2857500"/>
            <a:ext cx="1084263" cy="1219200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b="1">
                <a:solidFill>
                  <a:srgbClr val="C0504D"/>
                </a:solidFill>
              </a:rPr>
              <a:t>Efficacia</a:t>
            </a:r>
          </a:p>
        </p:txBody>
      </p:sp>
      <p:sp>
        <p:nvSpPr>
          <p:cNvPr id="238600" name="Oval 2056">
            <a:extLst>
              <a:ext uri="{FF2B5EF4-FFF2-40B4-BE49-F238E27FC236}">
                <a16:creationId xmlns:a16="http://schemas.microsoft.com/office/drawing/2014/main" id="{D84C2EEC-3CB3-B869-FA5A-82A4886D4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800" y="266700"/>
            <a:ext cx="1084263" cy="1219200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b="1">
                <a:solidFill>
                  <a:srgbClr val="C0504D"/>
                </a:solidFill>
              </a:rPr>
              <a:t>Efficienza</a:t>
            </a:r>
          </a:p>
        </p:txBody>
      </p:sp>
      <p:sp>
        <p:nvSpPr>
          <p:cNvPr id="238601" name="Oval 2057">
            <a:extLst>
              <a:ext uri="{FF2B5EF4-FFF2-40B4-BE49-F238E27FC236}">
                <a16:creationId xmlns:a16="http://schemas.microsoft.com/office/drawing/2014/main" id="{6B10EDD2-1D71-E2FA-7F89-03630CBB6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9600" y="5448300"/>
            <a:ext cx="1084263" cy="1219200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b="1">
                <a:solidFill>
                  <a:srgbClr val="C0504D"/>
                </a:solidFill>
              </a:rPr>
              <a:t>Appro-</a:t>
            </a:r>
          </a:p>
          <a:p>
            <a:pPr algn="ctr"/>
            <a:r>
              <a:rPr lang="it-IT" altLang="it-IT" b="1">
                <a:solidFill>
                  <a:srgbClr val="C0504D"/>
                </a:solidFill>
              </a:rPr>
              <a:t>priatezza</a:t>
            </a:r>
          </a:p>
        </p:txBody>
      </p:sp>
      <p:sp>
        <p:nvSpPr>
          <p:cNvPr id="238602" name="Oval 2058">
            <a:extLst>
              <a:ext uri="{FF2B5EF4-FFF2-40B4-BE49-F238E27FC236}">
                <a16:creationId xmlns:a16="http://schemas.microsoft.com/office/drawing/2014/main" id="{41556DC6-D2D1-4807-9359-8331CF05C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857500"/>
            <a:ext cx="1368425" cy="1219200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b="1">
                <a:solidFill>
                  <a:srgbClr val="C0504D"/>
                </a:solidFill>
              </a:rPr>
              <a:t>Equità</a:t>
            </a:r>
          </a:p>
          <a:p>
            <a:pPr algn="ctr"/>
            <a:r>
              <a:rPr lang="it-IT" altLang="it-IT" b="1">
                <a:solidFill>
                  <a:srgbClr val="C0504D"/>
                </a:solidFill>
              </a:rPr>
              <a:t>d</a:t>
            </a:r>
            <a:r>
              <a:rPr lang="ja-JP" altLang="it-IT" b="1">
                <a:solidFill>
                  <a:srgbClr val="C0504D"/>
                </a:solidFill>
              </a:rPr>
              <a:t>’</a:t>
            </a:r>
            <a:r>
              <a:rPr lang="it-IT" altLang="ja-JP" b="1">
                <a:solidFill>
                  <a:srgbClr val="C0504D"/>
                </a:solidFill>
              </a:rPr>
              <a:t>accesso</a:t>
            </a:r>
            <a:endParaRPr lang="it-IT" altLang="it-IT" b="1">
              <a:solidFill>
                <a:srgbClr val="C0504D"/>
              </a:solidFill>
            </a:endParaRPr>
          </a:p>
        </p:txBody>
      </p:sp>
      <p:sp>
        <p:nvSpPr>
          <p:cNvPr id="13323" name="Line 2059">
            <a:extLst>
              <a:ext uri="{FF2B5EF4-FFF2-40B4-BE49-F238E27FC236}">
                <a16:creationId xmlns:a16="http://schemas.microsoft.com/office/drawing/2014/main" id="{278F95C2-A344-26CD-06F4-3DB7A7C8EB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27288" y="3467100"/>
            <a:ext cx="95885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3324" name="Line 2060">
            <a:extLst>
              <a:ext uri="{FF2B5EF4-FFF2-40B4-BE49-F238E27FC236}">
                <a16:creationId xmlns:a16="http://schemas.microsoft.com/office/drawing/2014/main" id="{603F1D31-6D58-5615-7031-B926B00E63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61063" y="3467100"/>
            <a:ext cx="95885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3" name="AutoShape 2051">
            <a:extLst>
              <a:ext uri="{FF2B5EF4-FFF2-40B4-BE49-F238E27FC236}">
                <a16:creationId xmlns:a16="http://schemas.microsoft.com/office/drawing/2014/main" id="{F1F33035-C054-627E-EDEB-EB7CA82F1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4453731"/>
            <a:ext cx="2074863" cy="1989137"/>
          </a:xfrm>
          <a:prstGeom prst="hexagon">
            <a:avLst>
              <a:gd name="adj" fmla="val 25691"/>
              <a:gd name="vf" fmla="val 115470"/>
            </a:avLst>
          </a:prstGeom>
          <a:solidFill>
            <a:srgbClr val="0000FF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b="1">
                <a:solidFill>
                  <a:srgbClr val="FFFF00"/>
                </a:solidFill>
              </a:rPr>
              <a:t>MISURA</a:t>
            </a:r>
          </a:p>
          <a:p>
            <a:pPr algn="ctr"/>
            <a:r>
              <a:rPr lang="it-IT" altLang="it-IT" sz="2800" b="1">
                <a:solidFill>
                  <a:srgbClr val="FFFF00"/>
                </a:solidFill>
              </a:rPr>
              <a:t>ESITI</a:t>
            </a:r>
          </a:p>
        </p:txBody>
      </p:sp>
      <p:sp>
        <p:nvSpPr>
          <p:cNvPr id="3" name="AutoShape 2051">
            <a:extLst>
              <a:ext uri="{FF2B5EF4-FFF2-40B4-BE49-F238E27FC236}">
                <a16:creationId xmlns:a16="http://schemas.microsoft.com/office/drawing/2014/main" id="{F9FF6394-C2A3-DFC4-F142-FE3F06599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192" y="389731"/>
            <a:ext cx="2074863" cy="1989137"/>
          </a:xfrm>
          <a:prstGeom prst="hexagon">
            <a:avLst>
              <a:gd name="adj" fmla="val 25691"/>
              <a:gd name="vf" fmla="val 115470"/>
            </a:avLst>
          </a:prstGeom>
          <a:solidFill>
            <a:srgbClr val="0000FF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b="1" dirty="0">
                <a:solidFill>
                  <a:srgbClr val="FFFF00"/>
                </a:solidFill>
              </a:rPr>
              <a:t>PDTA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7" grpId="0" animBg="1" autoUpdateAnimBg="0"/>
      <p:bldP spid="238598" grpId="0" animBg="1" autoUpdateAnimBg="0"/>
      <p:bldP spid="238599" grpId="0" animBg="1" autoUpdateAnimBg="0"/>
      <p:bldP spid="238600" grpId="0" animBg="1" autoUpdateAnimBg="0"/>
      <p:bldP spid="238601" grpId="0" animBg="1" autoUpdateAnimBg="0"/>
      <p:bldP spid="238602" grpId="0" animBg="1" autoUpdateAnimBg="0"/>
      <p:bldP spid="13" grpId="0" animBg="1"/>
      <p:bldP spid="3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8957</TotalTime>
  <Words>20</Words>
  <Application>Microsoft Macintosh PowerPoint</Application>
  <PresentationFormat>Presentazione su schermo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12" baseType="lpstr">
      <vt:lpstr>Calibri</vt:lpstr>
      <vt:lpstr>Arial</vt:lpstr>
      <vt:lpstr>Times New Roman</vt:lpstr>
      <vt:lpstr>ＭＳ Ｐゴシック</vt:lpstr>
      <vt:lpstr>Lucida Sans Unicode</vt:lpstr>
      <vt:lpstr>Symbol</vt:lpstr>
      <vt:lpstr>Wingdings</vt:lpstr>
      <vt:lpstr>Helvetica</vt:lpstr>
      <vt:lpstr>Kabel</vt:lpstr>
      <vt:lpstr>Cambria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Raffaella Da Preda</dc:creator>
  <cp:lastModifiedBy>Microsoft Office User</cp:lastModifiedBy>
  <cp:revision>47</cp:revision>
  <cp:lastPrinted>2015-02-24T13:27:44Z</cp:lastPrinted>
  <dcterms:created xsi:type="dcterms:W3CDTF">2015-02-24T10:24:11Z</dcterms:created>
  <dcterms:modified xsi:type="dcterms:W3CDTF">2022-12-02T16:34:15Z</dcterms:modified>
</cp:coreProperties>
</file>