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A91522-2C78-9930-E5FF-2B354A6BC43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F6BA6D-1B36-24B4-D49F-D73EFB8F1DD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5D63E-B8D3-9F57-6BB8-3C87CAFC75E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EC7601-47CA-C247-B59D-C369A625AA9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07374BC-438F-4BAB-9C78-568413C5B033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12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531400-1E96-55B7-3858-AECE4B6F83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04A770-040E-4F66-293F-93F26D0C6BB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2BADC28F-2DD0-6EE6-48AA-C958291A3AA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CFD946-A29A-B568-25E8-D1B801F290F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74E204-07FB-C8AC-1307-B5D6C831849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CC41C7-4494-5FE0-706F-B866FA4CE5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8F78EEF-82A2-4857-ABB1-39A51DE14D6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2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8580C9-8297-8AE9-D0D1-55DE01B66B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2B8F07-5870-444F-A22A-E44F8853A331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2C6B16-637F-0D1D-8690-8C6D742F61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6CC345-CF2A-109D-56B4-CE0332E1CC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E4E665-120A-8FD6-55A1-7AB18ACA4F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51D25A-B1F4-449D-B1C1-8F0BDCB8E3E6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FB438B-ECE6-AB07-D867-CB9B90E717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51D36C-2ED7-D718-7D6D-57DF0E1695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FDD6DC-658C-649F-581A-7D35756AE6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BEBD67-80E7-4CA6-A8F3-BFF1CEDEF504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D6AAA9-95DC-B0F7-3E3C-F9E21BF39C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E74DDC-DBFE-5A05-B5FD-52876AAAD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3DBE60-E677-CD3E-81C7-7BEF83DD12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FA5AC6-496C-49DA-9694-482FE18A9BCD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1DB79E-AB25-54CF-171E-7D4929B75E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93A7D2-285B-6CBF-D481-082DC52943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D0050D-DF04-BD1F-07A9-58453AEE31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CF05D6-46F0-462F-A5D3-60972E739156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14720E-5782-3D4F-5D5B-DE5F1AB953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A21190-9E80-A338-0D2F-5FC28E173B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B9686-A328-C5C2-DFC6-3FBAE2F13F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1131B8-5F32-4705-8AFE-4A616342EE6C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9479B3-E99E-9AEE-CEAC-C131C0ADD5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089CBFB-04DD-8FCB-8D38-EB74414A54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C0B4C-B8CA-6C7C-9A0D-F23F347D4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F55A-6BD4-C880-520E-053568109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033D7F-5860-9710-1D4A-6D018232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395A40-BE63-0322-91E6-6B194DA5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1CE29D-444E-4865-630F-14616F46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05BA15-3A1A-4CD2-868D-49EACAE044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02882-EA10-85EE-6C1E-358EE16B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958AC6-6B92-3388-ED5D-B03238D12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1E7615-BBE0-088C-D45B-E145C65B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9D579F-4427-C3AD-77CC-5FD78037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A4A47-FBF5-9968-7384-C7C31C9E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30E413-1D46-45D9-A9D2-7DA47189873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5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D35289-3523-5A99-2864-B0B101BE1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8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1FFC65-402E-12BA-0F7B-314C0719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8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4445B0-3E35-543E-C448-FF5BE6D2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95111B-66AF-9026-5287-1F17402D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59D2AC-9F6F-4203-ECF8-42DF51AD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D32376-3205-4BBD-A713-BD3CF311377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58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DECFE-B9E1-37E8-768F-356E60BC0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983789-CBF4-11B4-2084-97EADD52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F3D26-15C8-F6D9-EFDF-4536FF8D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36915-121A-27B6-2F4D-580F7608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EE48A6-B179-3FE6-FB96-72DA963E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A72E8F-9FE6-4E1A-8D9C-202207DD4E8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20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E231A-BCDC-F404-1966-A89422D7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C3D821-8A45-2A08-BB87-52940B1A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B3503-59F7-2772-2E4F-BD9F4D9A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FD4B39-7FC4-0E70-4D59-210EB835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EAEAD9-8760-6A47-D5AD-32173548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02530A-391D-4173-888C-87486B3280F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7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B4ADD-F2E5-D2F3-D39F-64247291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8DFAC-2C54-E1FF-7D86-CF1E595DD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5D4685-B473-93B0-9711-130EA2D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82A5B1-264F-F4F1-093E-D9473727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68E79A-70C8-28AF-195D-B7AF8D0C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FA31EC-7B97-4CC6-A295-90F34963569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C00C7-02B9-D01B-DD59-AE0A0177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ECAE57-944B-A5EB-ECC4-37BAF16B3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AF8AA2-CCC4-A0A9-3124-CBB8598C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C61335-D50F-9E37-768C-4E626F2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D92EE1-6E2F-EEB4-AA21-BEDD1D0C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9F904C-26B5-8DAB-FB85-1B62FEEC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40135C-71BA-498F-AA6B-BE921938B6F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30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6609D-3C40-1107-15EA-1C6FF00C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E455F1-6DA9-3289-6CEE-FF467CB0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A40B1C-455E-E3F8-B034-D3603D180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6B2A22-9E2A-9BE4-0600-767A6A886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D586DD-1472-F52A-1746-4C7CE856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D3B9F6-5090-3B10-CD3C-F51F3347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7BC589-4A51-F87B-DC04-E8501585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844304-26D4-C508-11B0-98C69FAC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3D834-A83C-4D1A-AC4B-8C9FA61148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2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1AC80-DDF6-E967-9486-0CB8A5E8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A1A2E0-EBE1-F7FC-14F3-B250AA9F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B4E626-0B54-FDBF-415C-1DF311E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1869E7-23DC-10F3-C86F-CDB64ACF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E9BE2-72D9-4050-9CEF-21E12E5F00D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1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49C03C-944D-D150-DB83-26C4BA15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0AFDC0-AEE5-4395-8AD0-C8E2B255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D193B4-314F-77FA-112F-C101DDCA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9CBD3-9F15-4056-B23B-2B3F34A12E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8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FBF97-54AF-A6CA-F292-2D46C82B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762E3-897D-9884-8C7E-FD50EF40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A7DDF2-5736-F746-5837-0F5E66CF2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1DFE93-FA35-81A3-7706-2DD40191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A3D6C7-C3C8-374A-765F-BC0D50B3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6CBC4E-5431-0F00-E399-86716DD6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662A2-5869-4ABE-BE41-31AB16438C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39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82C96-AE37-AF29-892D-B477B259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7AF1C-7ECA-0945-B982-B0BBA8A7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8FD3-39D2-F32D-26FD-C485E311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6ACF9E-D7FE-E19A-5E33-BBF95A07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6C505B-001A-F803-C4CE-6FC001E0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71B3AA-C61A-4842-8B36-F867DE70145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59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D1841-03C4-5DAB-4805-13E4F90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2AD194-B136-398A-350F-C2EFCA3C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020B6E-F398-CF3F-0DEE-899B4523E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B6E90A-3AC7-31B1-787C-F75E317A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C08306-C952-4BB0-C08C-0BCF2FEA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AB5B35-AED6-223E-5428-BA30B84D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EAE6AC-84FB-4805-AAF2-F3FA8F3999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67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2474B5-6F3F-6F7A-BFC2-8BBF26EE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30DBC3-EE30-5646-A784-7CC83DA1C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190190-1DF2-A14C-6A12-E3E9A4E2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1C9FD-E87F-AC94-9BBC-C3ACA176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09CFC-E3C5-CAFC-0482-A474FB14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47B5A-8DE5-4454-9FAE-672AFB1C416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23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DEB420-170C-3A45-6F1D-CBCC317B7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843CF7-CFD2-4D24-3EBA-47A573B1C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46FD60-AD84-84B3-ED19-01B86BD8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CC83EB-BC64-4040-BF6F-16DD2D123CE0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6D898E-3EA8-B2FE-A5FC-02F61FD1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A6CFDA-FA8C-A621-9DB9-E7286328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854403-2AED-4FB7-928F-E1C19B47FCF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435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AEC0C-9F9D-343E-B0F7-2D131AE2C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C37575-F6A2-9DB6-3C70-0EE11AAFD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7CA8E0-AF6C-4623-0C30-47BCB86D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5735EE-C828-A178-941A-3200E71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0DB99B-BCED-242D-7285-39AB15F3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FF4115-64D1-4C55-B175-65C01636067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34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E0B80-A38C-F8D2-39A2-FC95E7FF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E81D5A-3660-D50E-31DC-A6F86465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31A6D5-9285-92D0-82B5-A3B72E34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EDC7A1-6AFA-0EC1-E86E-A2FDB4B6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1B6FFD-0CEC-CAF0-319E-A5BD1F76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D77528-B9DB-4D26-8781-5AAB0C77236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02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D97FB-39CB-8B0E-65AF-2E94D50A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655FB2-9547-2367-FEC4-2961BA83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D7962-E7F1-A51E-EA49-C3A0ED24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D4545-FA62-70B3-912E-ADADEE73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6C3A32-F4DF-7047-E930-337A6E09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0390B2-3810-4399-A99F-BC40AB84260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878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6618C-385B-FA14-8B6E-ACF45AA2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AB463-8070-A855-D560-0F414365D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7ABCFA-2FA7-D80F-4376-316A75A67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245A25-03E2-394B-3ED9-C9D87325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1EA1CF-E110-7BB1-7447-9C8EADCF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678F0D-9377-13D0-93A2-6DAAEFF6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6B55A-14AA-4445-A4CD-2AABD4F131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66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872D1-1CE9-F73A-6AA4-8A0F70D2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61759-706B-57AA-0626-17841E6B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C273D4-6092-46E4-4B33-70B17DDC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C61C06-E5A7-0BF2-1C0B-DB9AC41B8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B65BD85-62FB-7A1C-F3BD-9C66C62B4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59A15B-CB94-7D6C-0AFA-F04BB68E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C00806-BA6E-3160-24CA-94188751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59E89B-4C7C-B9AE-C7CB-19597B61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538C1-26A9-4800-B200-4EB523A0C1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76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98DEB-62F2-284D-BDA6-9014704F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54DFC4-294C-8398-E1A5-76447959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5A6207-898B-A045-1100-2E44054D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BA0EC7-A1E4-5B41-8E40-4392469C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25C38-1EC2-4CC3-86E4-0CDB0DE06A8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205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717BAA-9207-C80A-0FD3-D98DEA42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4A7077-91A7-24D0-3D77-6D807B0C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1CF670-2A1E-55AC-8D10-A04BCAD4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ED4C83-6E0D-4540-BFAD-D53E9551801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2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9AD1D-5FA0-905B-89ED-3AC02B96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9AB9C1-40F9-2452-50F3-6E5EB1F7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707F1A-B136-4139-DC62-430DB04A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61F2FB-9950-0E7E-4B7E-EF98A882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62C790-C97A-DF29-7B67-6A58CA98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4F8FF4-CA85-4394-8B67-F7ADEC2E17C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007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C49ED-8D19-121E-68AC-E98FE747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107518-9F6A-028F-9CC3-7FB9CB07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664732-3124-54EE-1145-ECE99B8C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13E08F-CA50-5C0E-9CA3-690E7FE5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0F41C-02D0-01EE-1F08-27CACA76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9A8A2B-7C40-22EC-556B-CA14961A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E64D44-31C6-4B92-9CF4-A81D070D9A6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77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604B0-C696-2907-379A-9487E559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415092-C91B-0807-7585-30962F54E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34766-4E08-1CBF-FF57-1D8777402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74BBC2-7E64-C513-A00D-24FA3FC6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F35707-60A3-3FBA-3364-28BF1A38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1D7C94-452D-7936-1C85-13D4FD90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616120-045F-470E-B741-5547855F35D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02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1EF0B-AF98-27E4-C103-9E54699D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363F2B-82C1-E5B7-B4BD-4F0AA207F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9AB7A-9766-A8CE-B3EF-F9EEA128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E75FEF-EF86-614B-46D1-0A49BFF1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01E2DD-5A65-9A21-5F05-1EFBCFC2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D1972-6FF3-46D9-9A80-7A5B63B18C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2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BAA8E9-47C1-F191-97E7-93D4F5825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0F100A-0044-EBD3-53DB-E05A23487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7DD05D-E694-B139-772F-3B78E677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C7C24D-42F9-439B-BA8C-EB41F395E3AA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21E89-5E53-4174-59D8-2A093976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9F4150-1242-8D91-BED6-D462AC98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17429-34F7-4D28-BA92-22652642AA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6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38181-F232-3476-E26F-E952792E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381A8-0864-3592-78BD-8E772DB1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505DEB-9869-4F18-D6A4-0E41D3CF5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6D0897-A52C-C8CF-90A5-AFAB8BB0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8DAA10-F4A9-26BD-1E6A-5D626A46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65FA4C-0F61-36DC-5C1E-14C0EABE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AFF4DB-8D26-487A-B5E5-6B72EEF30CA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69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CF2FB-FE42-F02C-1F54-C05B1B1E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20CCD9-7C33-67C2-2EE1-BD158E68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E2D4E2-1464-9A69-5FEE-E51825FC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675C79-10D8-86C3-D5CC-5004C19B1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519DE6-1136-022B-FC99-D60FE3AF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19B362-4548-9D1C-97E2-18016C64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2E2A57-64B3-2EF8-AED4-239FCB1A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6225C8-E4C2-2E03-E5AB-2B87DB94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0D681B-7824-48D8-AAD9-7086DB9A108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5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5E420-D829-0758-0427-93F5AB6E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3A4C0F-7F05-A95E-DFF4-D303EB65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F32372-85B0-DB6A-6843-3289FA93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AFE86B-C72A-C279-A978-DF04DF16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475DE2-9126-42CF-BD2B-2D474DBC5E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46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A9242B-99D4-DC87-E4AC-CC01B4EC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AFD714-268E-8642-41B1-851E652F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13E678-C562-BF1E-F47A-4157DE55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77E537-793C-4DEA-B68D-E5287330923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0573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07B83-15D8-C17A-9309-3E26D440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9C305-F0FC-641C-3AC8-B0E41169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C05C23-A898-1FA8-3082-632953623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759965-1B9A-D302-E0CC-F37007A9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0EAA68-3ED9-62ED-3957-2952484F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33D3EF-EB8F-2999-3B03-A5A2D3FD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333E58-F2B0-48D7-9AEC-73CBA7EA34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3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1F45C-D3BD-D73D-7E87-B0AB5E96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47EBD1-E6F3-8D5B-9190-A6FCA200E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4B9203-7197-BFA7-4CF3-CC53ABC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F0FEC8-2B0C-38F4-A8D6-820FA138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610AFF-04F2-4FDF-9F8B-D40042C6C99E}" type="datetime1">
              <a:rPr lang="it-IT" smtClean="0"/>
              <a:pPr lvl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5E9872-C671-BDEA-7EC8-AFEE7401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189D76-9FBC-FEBA-B84C-A3B5454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6E6D54-64CA-447B-ACFF-1C51B3BD6C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6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27AF5-2886-0704-5FD7-03851F7225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de-DE"/>
              <a:t>Fate clic per modificare il formato del testo del titoloFare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BF4723B-2F4C-3A7C-0DE3-95AB3A8BAB8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0610AFF-04F2-4FDF-9F8B-D40042C6C99E}" type="datetime1">
              <a:rPr lang="it-IT"/>
              <a:pPr lvl="0"/>
              <a:t>2022/12/3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05E1258-5BC5-08E0-44C9-465FDAB1E4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12FAF53-B816-97B6-BC24-05B90A340F0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6CA3F55-82B4-4DB7-852E-A459DC5316EC}" type="slidenum"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AA3ABA7-9312-EAEA-1D5C-8A0B8E06FC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5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5DA90-E12C-E123-DBF9-4BEEBB813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de-DE"/>
              <a:t>Fate clic per modificare il formato del testo del titoloFare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1D3B4-0EC0-F9F7-E0B1-0D384DED1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de-DE"/>
              <a:t>Fate clic per modificare il formato del testo della struttura</a:t>
            </a:r>
          </a:p>
          <a:p>
            <a:pPr lvl="1"/>
            <a:r>
              <a:rPr lang="de-DE"/>
              <a:t>Secondo livello struttura</a:t>
            </a:r>
          </a:p>
          <a:p>
            <a:pPr lvl="2"/>
            <a:r>
              <a:rPr lang="de-DE"/>
              <a:t>Terzo livello struttura</a:t>
            </a:r>
          </a:p>
          <a:p>
            <a:pPr lvl="3"/>
            <a:r>
              <a:rPr lang="de-DE"/>
              <a:t>Quarto livello struttura</a:t>
            </a:r>
          </a:p>
          <a:p>
            <a:pPr lvl="4"/>
            <a:r>
              <a:rPr lang="de-DE"/>
              <a:t>Quinto livello struttura</a:t>
            </a:r>
          </a:p>
          <a:p>
            <a:pPr lvl="5"/>
            <a:r>
              <a:rPr lang="de-DE"/>
              <a:t>Sesto livello struttura</a:t>
            </a:r>
          </a:p>
          <a:p>
            <a:pPr lvl="6"/>
            <a:r>
              <a:rPr lang="de-DE"/>
              <a:t>Settimo livello struttura</a:t>
            </a:r>
          </a:p>
          <a:p>
            <a:pPr lvl="7"/>
            <a:r>
              <a:rPr lang="de-DE"/>
              <a:t>Ottavo livello struttura</a:t>
            </a:r>
          </a:p>
          <a:p>
            <a:pPr lvl="0"/>
            <a:r>
              <a:rPr lang="de-DE"/>
              <a:t>Nono livello strutturaFare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1019EF-93C5-B59B-EF1F-03272407443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BCC83EB-BC64-4040-BF6F-16DD2D123CE0}" type="datetime1">
              <a:rPr lang="it-IT"/>
              <a:pPr lvl="0"/>
              <a:t>2022/12/3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E96271-C661-2223-B4EA-0D5D77688E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D3A112-5578-C8BF-F1BA-4E9763B4F72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F4B5B9-9446-4573-856E-27507B342E4F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AA2E2B-EE65-B3AB-4F23-A7E24029996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C7C24D-42F9-439B-BA8C-EB41F395E3AA}" type="datetime1">
              <a:rPr lang="it-IT"/>
              <a:pPr lvl="0"/>
              <a:t>2022/12/3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524AAD-9B50-EAEF-CC54-C8ED3DA75E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0E4EC8-5D74-7ADE-955F-533E4AA8BF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DF8F44A-EF33-43C2-B7A1-B4ED4E5CD78F}" type="slidenum">
              <a:t>‹N›</a:t>
            </a:fld>
            <a:endParaRPr lang="it-IT"/>
          </a:p>
        </p:txBody>
      </p:sp>
      <p:sp>
        <p:nvSpPr>
          <p:cNvPr id="5" name="Segnaposto titolo 4">
            <a:extLst>
              <a:ext uri="{FF2B5EF4-FFF2-40B4-BE49-F238E27FC236}">
                <a16:creationId xmlns:a16="http://schemas.microsoft.com/office/drawing/2014/main" id="{889B66AF-CA28-916B-D505-F1C267245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de-DE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9BC9CF7-663F-463D-1A76-4DD34AC54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1">
        <a:lnSpc>
          <a:spcPct val="90000"/>
        </a:lnSpc>
        <a:tabLst/>
        <a:defRPr lang="de-DE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de-D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6554D11-62B6-CEFF-C8AE-2242124D3ACE}"/>
              </a:ext>
            </a:extLst>
          </p:cNvPr>
          <p:cNvSpPr/>
          <p:nvPr/>
        </p:nvSpPr>
        <p:spPr>
          <a:xfrm>
            <a:off x="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472C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A6A68FF-AB65-6AC6-D890-6339CA85D3AE}"/>
              </a:ext>
            </a:extLst>
          </p:cNvPr>
          <p:cNvSpPr/>
          <p:nvPr/>
        </p:nvSpPr>
        <p:spPr>
          <a:xfrm>
            <a:off x="72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7A80ED0-82E4-355C-E22D-6EFEC53E8A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400" y="2177640"/>
            <a:ext cx="7980120" cy="1436759"/>
          </a:xfrm>
        </p:spPr>
        <p:txBody>
          <a:bodyPr/>
          <a:lstStyle/>
          <a:p>
            <a:pPr lvl="0"/>
            <a:r>
              <a:rPr lang="de-DE" sz="4400" b="1">
                <a:latin typeface="Calibri" pitchFamily="18"/>
                <a:cs typeface="Calibri Light" pitchFamily="2"/>
              </a:rPr>
              <a:t>La gestione delle epatopatie croniche nel territorio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34DE833-8D32-3958-F213-16C48A704D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64600" y="4804200"/>
            <a:ext cx="2760479" cy="910080"/>
          </a:xfrm>
        </p:spPr>
        <p:txBody>
          <a:bodyPr wrap="square" lIns="91440" tIns="45720" rIns="91440" bIns="45720" anchor="ctr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2000" b="1">
                <a:latin typeface="Calibri Light" pitchFamily="18"/>
                <a:cs typeface="Calibri" pitchFamily="2"/>
              </a:rPr>
              <a:t>Dr.ssa Maria Ciccarello</a:t>
            </a:r>
          </a:p>
          <a:p>
            <a:pPr lvl="0">
              <a:spcAft>
                <a:spcPts val="0"/>
              </a:spcAft>
            </a:pPr>
            <a:r>
              <a:rPr lang="it-IT" sz="2000">
                <a:latin typeface="Calibri Light" pitchFamily="18"/>
                <a:cs typeface="Calibri" pitchFamily="2"/>
              </a:rPr>
              <a:t>MMG Palermo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248C1DBD-3878-AEB9-BF0A-136797479804}"/>
              </a:ext>
            </a:extLst>
          </p:cNvPr>
          <p:cNvGrpSpPr/>
          <p:nvPr/>
        </p:nvGrpSpPr>
        <p:grpSpPr>
          <a:xfrm>
            <a:off x="7257600" y="0"/>
            <a:ext cx="1885680" cy="2174039"/>
            <a:chOff x="7257600" y="0"/>
            <a:chExt cx="1885680" cy="2174039"/>
          </a:xfrm>
        </p:grpSpPr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A52D2196-5651-0434-D599-7A8D7CF1DCC4}"/>
                </a:ext>
              </a:extLst>
            </p:cNvPr>
            <p:cNvSpPr/>
            <p:nvPr/>
          </p:nvSpPr>
          <p:spPr>
            <a:xfrm>
              <a:off x="7257600" y="4320"/>
              <a:ext cx="1885680" cy="2169719"/>
            </a:xfrm>
            <a:custGeom>
              <a:avLst/>
              <a:gdLst>
                <a:gd name="f0" fmla="val 0"/>
                <a:gd name="f1" fmla="val 2514948"/>
                <a:gd name="f2" fmla="val 2170178"/>
                <a:gd name="f3" fmla="val 2466091"/>
                <a:gd name="f4" fmla="val 2512286"/>
                <a:gd name="f5" fmla="val 12375"/>
                <a:gd name="f6" fmla="val 2481760"/>
                <a:gd name="f7" fmla="val 133161"/>
                <a:gd name="f8" fmla="val 2442526"/>
                <a:gd name="f9" fmla="val 252239"/>
                <a:gd name="f10" fmla="val 2394961"/>
                <a:gd name="f11" fmla="val 368660"/>
                <a:gd name="f12" fmla="val 2363109"/>
                <a:gd name="f13" fmla="val 446208"/>
                <a:gd name="f14" fmla="val 2328603"/>
                <a:gd name="f15" fmla="val 523039"/>
                <a:gd name="f16" fmla="val 2289734"/>
                <a:gd name="f17" fmla="val 598078"/>
                <a:gd name="f18" fmla="val 2251436"/>
                <a:gd name="f19" fmla="val 673387"/>
                <a:gd name="f20" fmla="val 2209251"/>
                <a:gd name="f21" fmla="val 747083"/>
                <a:gd name="f22" fmla="val 2163747"/>
                <a:gd name="f23" fmla="val 819078"/>
                <a:gd name="f24" fmla="val 2072646"/>
                <a:gd name="f25" fmla="val 962979"/>
                <a:gd name="f26" fmla="val 1968652"/>
                <a:gd name="f27" fmla="val 1100611"/>
                <a:gd name="f28" fmla="val 1852241"/>
                <a:gd name="f29" fmla="val 1228932"/>
                <a:gd name="f30" fmla="val 1793748"/>
                <a:gd name="f31" fmla="val 1292868"/>
                <a:gd name="f32" fmla="val 1732698"/>
                <a:gd name="f33" fmla="val 1354923"/>
                <a:gd name="f34" fmla="val 1668235"/>
                <a:gd name="f35" fmla="val 1413844"/>
                <a:gd name="f36" fmla="val 1652214"/>
                <a:gd name="f37" fmla="val 1428709"/>
                <a:gd name="f38" fmla="val 1636100"/>
                <a:gd name="f39" fmla="val 1443395"/>
                <a:gd name="f40" fmla="val 1619510"/>
                <a:gd name="f41" fmla="val 1457722"/>
                <a:gd name="f42" fmla="val 1603015"/>
                <a:gd name="f43" fmla="val 1472140"/>
                <a:gd name="f44" fmla="val 1586805"/>
                <a:gd name="f45" fmla="val 1486825"/>
                <a:gd name="f46" fmla="val 1569835"/>
                <a:gd name="f47" fmla="val 1500704"/>
                <a:gd name="f48" fmla="val 1536276"/>
                <a:gd name="f49" fmla="val 1528911"/>
                <a:gd name="f50" fmla="val 1501865"/>
                <a:gd name="f51" fmla="val 1556223"/>
                <a:gd name="f52" fmla="val 1467169"/>
                <a:gd name="f53" fmla="val 1583266"/>
                <a:gd name="f54" fmla="val 1327719"/>
                <a:gd name="f55" fmla="val 1690722"/>
                <a:gd name="f56" fmla="val 1177085"/>
                <a:gd name="f57" fmla="val 1785910"/>
                <a:gd name="f58" fmla="val 1018393"/>
                <a:gd name="f59" fmla="val 1867576"/>
                <a:gd name="f60" fmla="val 780425"/>
                <a:gd name="f61" fmla="val 1990142"/>
                <a:gd name="f62" fmla="val 522567"/>
                <a:gd name="f63" fmla="val 2080875"/>
                <a:gd name="f64" fmla="val 255857"/>
                <a:gd name="f65" fmla="val 2133049"/>
                <a:gd name="f66" fmla="val 1940056"/>
                <a:gd name="f67" fmla="val 201609"/>
                <a:gd name="f68" fmla="val 1902856"/>
                <a:gd name="f69" fmla="val 282186"/>
                <a:gd name="f70" fmla="val 1884231"/>
                <a:gd name="f71" fmla="val 362102"/>
                <a:gd name="f72" fmla="val 1863008"/>
                <a:gd name="f73" fmla="val 440974"/>
                <a:gd name="f74" fmla="val 1838472"/>
                <a:gd name="f75" fmla="val 519848"/>
                <a:gd name="f76" fmla="val 1814027"/>
                <a:gd name="f77" fmla="val 597771"/>
                <a:gd name="f78" fmla="val 1786627"/>
                <a:gd name="f79" fmla="val 674558"/>
                <a:gd name="f80" fmla="val 1756359"/>
                <a:gd name="f81" fmla="val 751250"/>
                <a:gd name="f82" fmla="val 1726003"/>
                <a:gd name="f83" fmla="val 826900"/>
                <a:gd name="f84" fmla="val 1692870"/>
                <a:gd name="f85" fmla="val 901222"/>
                <a:gd name="f86" fmla="val 1657142"/>
                <a:gd name="f87" fmla="val 1049865"/>
                <a:gd name="f88" fmla="val 1585774"/>
                <a:gd name="f89" fmla="val 1193581"/>
                <a:gd name="f90" fmla="val 1504376"/>
                <a:gd name="f91" fmla="val 1330943"/>
                <a:gd name="f92" fmla="val 1413396"/>
                <a:gd name="f93" fmla="val 1365165"/>
                <a:gd name="f94" fmla="val 1390563"/>
                <a:gd name="f95" fmla="val 1399293"/>
                <a:gd name="f96" fmla="val 1367370"/>
                <a:gd name="f97" fmla="val 1432566"/>
                <a:gd name="f98" fmla="val 1343193"/>
                <a:gd name="f99" fmla="val 1449441"/>
                <a:gd name="f100" fmla="val 1331373"/>
                <a:gd name="f101" fmla="val 1465936"/>
                <a:gd name="f102" fmla="val 1319104"/>
                <a:gd name="f103" fmla="val 1482527"/>
                <a:gd name="f104" fmla="val 1306926"/>
                <a:gd name="f105" fmla="val 1499210"/>
                <a:gd name="f106" fmla="val 1294837"/>
                <a:gd name="f107" fmla="val 1515611"/>
                <a:gd name="f108" fmla="val 1282391"/>
                <a:gd name="f109" fmla="val 1531821"/>
                <a:gd name="f110" fmla="val 1269765"/>
                <a:gd name="f111" fmla="val 1596947"/>
                <a:gd name="f112" fmla="val 1219350"/>
                <a:gd name="f113" fmla="val 1660652"/>
                <a:gd name="f114" fmla="val 1167055"/>
                <a:gd name="f115" fmla="val 1721986"/>
                <a:gd name="f116" fmla="val 1112073"/>
                <a:gd name="f117" fmla="val 1844940"/>
                <a:gd name="f118" fmla="val 1002469"/>
                <a:gd name="f119" fmla="val 1958983"/>
                <a:gd name="f120" fmla="val 882926"/>
                <a:gd name="f121" fmla="val 2061460"/>
                <a:gd name="f122" fmla="val 754336"/>
                <a:gd name="f123" fmla="val 2112652"/>
                <a:gd name="f124" fmla="val 690042"/>
                <a:gd name="f125" fmla="val 2161094"/>
                <a:gd name="f126" fmla="val 623510"/>
                <a:gd name="f127" fmla="val 2206218"/>
                <a:gd name="f128" fmla="val 554827"/>
                <a:gd name="f129" fmla="val 2250583"/>
                <a:gd name="f130" fmla="val 485787"/>
                <a:gd name="f131" fmla="val 2292484"/>
                <a:gd name="f132" fmla="val 415046"/>
                <a:gd name="f133" fmla="val 2329455"/>
                <a:gd name="f134" fmla="val 341886"/>
                <a:gd name="f135" fmla="val 2339030"/>
                <a:gd name="f136" fmla="val 323709"/>
                <a:gd name="f137" fmla="val 2347941"/>
                <a:gd name="f138" fmla="val 305261"/>
                <a:gd name="f139" fmla="val 2356757"/>
                <a:gd name="f140" fmla="val 286815"/>
                <a:gd name="f141" fmla="val 2370030"/>
                <a:gd name="f142" fmla="val 259056"/>
                <a:gd name="f143" fmla="val 2382637"/>
                <a:gd name="f144" fmla="val 231028"/>
                <a:gd name="f145" fmla="val 2390885"/>
                <a:gd name="f146" fmla="val 212312"/>
                <a:gd name="f147" fmla="val 2399227"/>
                <a:gd name="f148" fmla="val 193598"/>
                <a:gd name="f149" fmla="val 2406716"/>
                <a:gd name="f150" fmla="val 174525"/>
                <a:gd name="f151" fmla="val 2414206"/>
                <a:gd name="f152" fmla="val 155452"/>
                <a:gd name="f153" fmla="val 2422453"/>
                <a:gd name="f154" fmla="val 136646"/>
                <a:gd name="f155" fmla="val 2429278"/>
                <a:gd name="f156" fmla="val 1173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4948" h="2170178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0" y="f2"/>
                  </a:lnTo>
                  <a:lnTo>
                    <a:pt x="f0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41" y="f142"/>
                  </a:ln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F3C348F1-56E7-9973-900C-0ADB08BC4F9D}"/>
                </a:ext>
              </a:extLst>
            </p:cNvPr>
            <p:cNvSpPr/>
            <p:nvPr/>
          </p:nvSpPr>
          <p:spPr>
            <a:xfrm>
              <a:off x="7257600" y="0"/>
              <a:ext cx="1869479" cy="1947600"/>
            </a:xfrm>
            <a:custGeom>
              <a:avLst/>
              <a:gdLst>
                <a:gd name="f0" fmla="val 0"/>
                <a:gd name="f1" fmla="val 2493062"/>
                <a:gd name="f2" fmla="val 1947896"/>
                <a:gd name="f3" fmla="val 1896911"/>
                <a:gd name="f4" fmla="val 2435315"/>
                <a:gd name="f5" fmla="val 178165"/>
                <a:gd name="f6" fmla="val 2088122"/>
                <a:gd name="f7" fmla="val 1071812"/>
                <a:gd name="f8" fmla="val 1129732"/>
                <a:gd name="f9" fmla="val 1758033"/>
                <a:gd name="f10" fmla="val 93066"/>
                <a:gd name="f11" fmla="val 1935859"/>
                <a:gd name="f12" fmla="val 1404756"/>
                <a:gd name="f13" fmla="val 17392"/>
                <a:gd name="f14" fmla="val 1402364"/>
                <a:gd name="f15" fmla="val 167719"/>
                <a:gd name="f16" fmla="val 1375030"/>
                <a:gd name="f17" fmla="val 318070"/>
                <a:gd name="f18" fmla="val 1334398"/>
                <a:gd name="f19" fmla="val 464249"/>
                <a:gd name="f20" fmla="val 1281208"/>
                <a:gd name="f21" fmla="val 753480"/>
                <a:gd name="f22" fmla="val 1176081"/>
                <a:gd name="f23" fmla="val 1028869"/>
                <a:gd name="f24" fmla="val 1021346"/>
                <a:gd name="f25" fmla="val 1260556"/>
                <a:gd name="f26" fmla="val 833835"/>
                <a:gd name="f27" fmla="val 1491960"/>
                <a:gd name="f28" fmla="val 646594"/>
                <a:gd name="f29" fmla="val 1681177"/>
                <a:gd name="f30" fmla="val 425056"/>
                <a:gd name="f31" fmla="val 1807924"/>
                <a:gd name="f32" fmla="val 193222"/>
                <a:gd name="f33" fmla="val 1832328"/>
                <a:gd name="f34" fmla="val 148578"/>
                <a:gd name="f35" fmla="val 1854477"/>
                <a:gd name="f36" fmla="val 103599"/>
                <a:gd name="f37" fmla="val 1874357"/>
                <a:gd name="f38" fmla="val 583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3062" h="1947896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id="{F3FE84BB-61C2-9CE4-754E-166709B1958F}"/>
                </a:ext>
              </a:extLst>
            </p:cNvPr>
            <p:cNvSpPr/>
            <p:nvPr/>
          </p:nvSpPr>
          <p:spPr>
            <a:xfrm>
              <a:off x="7257600" y="4320"/>
              <a:ext cx="1875600" cy="1972440"/>
            </a:xfrm>
            <a:custGeom>
              <a:avLst/>
              <a:gdLst>
                <a:gd name="f0" fmla="val 0"/>
                <a:gd name="f1" fmla="val 2501089"/>
                <a:gd name="f2" fmla="val 1972702"/>
                <a:gd name="f3" fmla="val 2318728"/>
                <a:gd name="f4" fmla="val 2453909"/>
                <a:gd name="f5" fmla="val 167837"/>
                <a:gd name="f6" fmla="val 2427555"/>
                <a:gd name="f7" fmla="val 244153"/>
                <a:gd name="f8" fmla="val 2396627"/>
                <a:gd name="f9" fmla="val 319103"/>
                <a:gd name="f10" fmla="val 2361125"/>
                <a:gd name="f11" fmla="val 392084"/>
                <a:gd name="f12" fmla="val 2218453"/>
                <a:gd name="f13" fmla="val 684005"/>
                <a:gd name="f14" fmla="val 2011698"/>
                <a:gd name="f15" fmla="val 945211"/>
                <a:gd name="f16" fmla="val 1768255"/>
                <a:gd name="f17" fmla="val 1167644"/>
                <a:gd name="f18" fmla="val 1646250"/>
                <a:gd name="f19" fmla="val 1278860"/>
                <a:gd name="f20" fmla="val 1514385"/>
                <a:gd name="f21" fmla="val 1380316"/>
                <a:gd name="f22" fmla="val 1375125"/>
                <a:gd name="f23" fmla="val 1471474"/>
                <a:gd name="f24" fmla="val 1235677"/>
                <a:gd name="f25" fmla="val 1562542"/>
                <a:gd name="f26" fmla="val 1088928"/>
                <a:gd name="f27" fmla="val 1643672"/>
                <a:gd name="f28" fmla="val 935735"/>
                <a:gd name="f29" fmla="val 1712713"/>
                <a:gd name="f30" fmla="val 705659"/>
                <a:gd name="f31" fmla="val 1815533"/>
                <a:gd name="f32" fmla="val 462359"/>
                <a:gd name="f33" fmla="val 1892212"/>
                <a:gd name="f34" fmla="val 212353"/>
                <a:gd name="f35" fmla="val 1940294"/>
                <a:gd name="f36" fmla="val 1732181"/>
                <a:gd name="f37" fmla="val 161195"/>
                <a:gd name="f38" fmla="val 1706590"/>
                <a:gd name="f39" fmla="val 237638"/>
                <a:gd name="f40" fmla="val 1691378"/>
                <a:gd name="f41" fmla="val 313477"/>
                <a:gd name="f42" fmla="val 1673222"/>
                <a:gd name="f43" fmla="val 388463"/>
                <a:gd name="f44" fmla="val 1652268"/>
                <a:gd name="f45" fmla="val 538529"/>
                <a:gd name="f46" fmla="val 1610539"/>
                <a:gd name="f47" fmla="val 684898"/>
                <a:gd name="f48" fmla="val 1556543"/>
                <a:gd name="f49" fmla="val 826716"/>
                <a:gd name="f50" fmla="val 1493950"/>
                <a:gd name="f51" fmla="val 1111207"/>
                <a:gd name="f52" fmla="val 1370107"/>
                <a:gd name="f53" fmla="val 1376832"/>
                <a:gd name="f54" fmla="val 1205881"/>
                <a:gd name="f55" fmla="val 1609847"/>
                <a:gd name="f56" fmla="val 1007535"/>
                <a:gd name="f57" fmla="val 1725975"/>
                <a:gd name="f58" fmla="val 908049"/>
                <a:gd name="f59" fmla="val 1833571"/>
                <a:gd name="f60" fmla="val 799519"/>
                <a:gd name="f61" fmla="val 1929982"/>
                <a:gd name="f62" fmla="val 682930"/>
                <a:gd name="f63" fmla="val 2026581"/>
                <a:gd name="f64" fmla="val 566520"/>
                <a:gd name="f65" fmla="val 2111806"/>
                <a:gd name="f66" fmla="val 441692"/>
                <a:gd name="f67" fmla="val 2183093"/>
                <a:gd name="f68" fmla="val 310149"/>
                <a:gd name="f69" fmla="val 2218738"/>
                <a:gd name="f70" fmla="val 244422"/>
                <a:gd name="f71" fmla="val 2251396"/>
                <a:gd name="f72" fmla="val 177150"/>
                <a:gd name="f73" fmla="val 2280286"/>
                <a:gd name="f74" fmla="val 1084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01089" h="1972702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0" y="f2"/>
                  </a:lnTo>
                  <a:lnTo>
                    <a:pt x="f0" y="f36"/>
                  </a:ln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59FA35E8-CB8D-DB64-0DBD-32A55DD1A3B5}"/>
                </a:ext>
              </a:extLst>
            </p:cNvPr>
            <p:cNvSpPr/>
            <p:nvPr/>
          </p:nvSpPr>
          <p:spPr>
            <a:xfrm>
              <a:off x="7257960" y="4320"/>
              <a:ext cx="1868040" cy="1943280"/>
            </a:xfrm>
            <a:custGeom>
              <a:avLst/>
              <a:gdLst>
                <a:gd name="f0" fmla="val 0"/>
                <a:gd name="f1" fmla="val 2491105"/>
                <a:gd name="f2" fmla="val 1943661"/>
                <a:gd name="f3" fmla="val 1995408"/>
                <a:gd name="f4" fmla="val 2434705"/>
                <a:gd name="f5" fmla="val 174009"/>
                <a:gd name="f6" fmla="val 2087512"/>
                <a:gd name="f7" fmla="val 1067655"/>
                <a:gd name="f8" fmla="val 1129122"/>
                <a:gd name="f9" fmla="val 1753877"/>
                <a:gd name="f10" fmla="val 92457"/>
                <a:gd name="f11" fmla="val 1931703"/>
                <a:gd name="f12" fmla="val 1491489"/>
                <a:gd name="f13" fmla="val 34107"/>
                <a:gd name="f14" fmla="val 1486836"/>
                <a:gd name="f15" fmla="val 189055"/>
                <a:gd name="f16" fmla="val 1458696"/>
                <a:gd name="f17" fmla="val 343908"/>
                <a:gd name="f18" fmla="val 1416565"/>
                <a:gd name="f19" fmla="val 497577"/>
                <a:gd name="f20" fmla="val 1360598"/>
                <a:gd name="f21" fmla="val 796856"/>
                <a:gd name="f22" fmla="val 1251889"/>
                <a:gd name="f23" fmla="val 1081725"/>
                <a:gd name="f24" fmla="val 1091781"/>
                <a:gd name="f25" fmla="val 1321566"/>
                <a:gd name="f26" fmla="val 897645"/>
                <a:gd name="f27" fmla="val 1565577"/>
                <a:gd name="f28" fmla="val 700195"/>
                <a:gd name="f29" fmla="val 1757355"/>
                <a:gd name="f30" fmla="val 475523"/>
                <a:gd name="f31" fmla="val 1891495"/>
                <a:gd name="f32" fmla="val 230078"/>
                <a:gd name="f33" fmla="val 1917197"/>
                <a:gd name="f34" fmla="val 183033"/>
                <a:gd name="f35" fmla="val 1940526"/>
                <a:gd name="f36" fmla="val 135619"/>
                <a:gd name="f37" fmla="val 1961469"/>
                <a:gd name="f38" fmla="val 878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1105" h="1943661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1" name="Immagine 4">
            <a:extLst>
              <a:ext uri="{FF2B5EF4-FFF2-40B4-BE49-F238E27FC236}">
                <a16:creationId xmlns:a16="http://schemas.microsoft.com/office/drawing/2014/main" id="{F2222A23-ECE7-A51A-DF4F-EAADFF03BF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8">
            <a:extLst>
              <a:ext uri="{FF2B5EF4-FFF2-40B4-BE49-F238E27FC236}">
                <a16:creationId xmlns:a16="http://schemas.microsoft.com/office/drawing/2014/main" id="{2470BD94-E2A0-AA77-EF26-37C64E914E51}"/>
              </a:ext>
            </a:extLst>
          </p:cNvPr>
          <p:cNvGrpSpPr/>
          <p:nvPr/>
        </p:nvGrpSpPr>
        <p:grpSpPr>
          <a:xfrm>
            <a:off x="-360" y="4322880"/>
            <a:ext cx="2533320" cy="2534760"/>
            <a:chOff x="-360" y="4322880"/>
            <a:chExt cx="2533320" cy="2534760"/>
          </a:xfrm>
        </p:grpSpPr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1832ABAF-E4F9-69CF-2627-D706F2A25F78}"/>
                </a:ext>
              </a:extLst>
            </p:cNvPr>
            <p:cNvSpPr/>
            <p:nvPr/>
          </p:nvSpPr>
          <p:spPr>
            <a:xfrm>
              <a:off x="0" y="432288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59"/>
                <a:gd name="f3" fmla="val 3203055"/>
                <a:gd name="f4" fmla="val 3801025"/>
                <a:gd name="f5" fmla="val 214243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3"/>
                <a:gd name="f13" fmla="val 53389"/>
                <a:gd name="f14" fmla="val 2605041"/>
                <a:gd name="f15" fmla="val 2593136"/>
                <a:gd name="f16" fmla="val 1994836"/>
                <a:gd name="f17" fmla="val 159710"/>
                <a:gd name="f18" fmla="val 2035054"/>
                <a:gd name="f19" fmla="val 295467"/>
                <a:gd name="f20" fmla="val 2061726"/>
                <a:gd name="f21" fmla="val 438268"/>
                <a:gd name="f22" fmla="val 2075152"/>
                <a:gd name="f23" fmla="val 901731"/>
                <a:gd name="f24" fmla="val 1234490"/>
                <a:gd name="f25" fmla="val 2014697"/>
                <a:gd name="f26" fmla="val 1549283"/>
                <a:gd name="f27" fmla="val 1900153"/>
                <a:gd name="f28" fmla="val 1860709"/>
                <a:gd name="f29" fmla="val 1786959"/>
                <a:gd name="f30" fmla="val 2157231"/>
                <a:gd name="f31" fmla="val 1620350"/>
                <a:gd name="f32" fmla="val 2406698"/>
                <a:gd name="f33" fmla="val 1418450"/>
                <a:gd name="f34" fmla="val 2655859"/>
                <a:gd name="f35" fmla="val 1216840"/>
                <a:gd name="f36" fmla="val 2859596"/>
                <a:gd name="f37" fmla="val 978302"/>
                <a:gd name="f38" fmla="val 2996069"/>
                <a:gd name="f39" fmla="val 728678"/>
                <a:gd name="f40" fmla="val 3101178"/>
                <a:gd name="f41" fmla="val 536396"/>
                <a:gd name="f42" fmla="val 3167417"/>
                <a:gd name="f43" fmla="val 338366"/>
                <a:gd name="f44" fmla="val 3193967"/>
                <a:gd name="f45" fmla="val 1377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59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id="{BAC041CA-83B9-825F-8E62-FDFFD58CBABF}"/>
                </a:ext>
              </a:extLst>
            </p:cNvPr>
            <p:cNvSpPr/>
            <p:nvPr/>
          </p:nvSpPr>
          <p:spPr>
            <a:xfrm>
              <a:off x="0" y="432288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60"/>
                <a:gd name="f3" fmla="val 3305038"/>
                <a:gd name="f4" fmla="val 3801025"/>
                <a:gd name="f5" fmla="val 214244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4"/>
                <a:gd name="f13" fmla="val 53389"/>
                <a:gd name="f14" fmla="val 2605042"/>
                <a:gd name="f15" fmla="val 2593137"/>
                <a:gd name="f16" fmla="val 2094444"/>
                <a:gd name="f17" fmla="val 137675"/>
                <a:gd name="f18" fmla="val 2129195"/>
                <a:gd name="f19" fmla="val 280616"/>
                <a:gd name="f20" fmla="val 2157374"/>
                <a:gd name="f21" fmla="val 430766"/>
                <a:gd name="f22" fmla="val 2171571"/>
                <a:gd name="f23" fmla="val 918879"/>
                <a:gd name="f24" fmla="val 1254904"/>
                <a:gd name="f25" fmla="val 2110634"/>
                <a:gd name="f26" fmla="val 1585826"/>
                <a:gd name="f27" fmla="val 1990112"/>
                <a:gd name="f28" fmla="val 1908071"/>
                <a:gd name="f29" fmla="val 1873061"/>
                <a:gd name="f30" fmla="val 2214800"/>
                <a:gd name="f31" fmla="val 1700666"/>
                <a:gd name="f32" fmla="val 2473046"/>
                <a:gd name="f33" fmla="val 1491633"/>
                <a:gd name="f34" fmla="val 2735782"/>
                <a:gd name="f35" fmla="val 1279031"/>
                <a:gd name="f36" fmla="val 2942276"/>
                <a:gd name="f37" fmla="val 1037118"/>
                <a:gd name="f38" fmla="val 3086710"/>
                <a:gd name="f39" fmla="val 772838"/>
                <a:gd name="f40" fmla="val 3197408"/>
                <a:gd name="f41" fmla="val 570216"/>
                <a:gd name="f42" fmla="val 3267226"/>
                <a:gd name="f43" fmla="val 361248"/>
                <a:gd name="f44" fmla="val 3295217"/>
                <a:gd name="f45" fmla="val 14922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60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5" name="Freeform: Shape 21">
              <a:extLst>
                <a:ext uri="{FF2B5EF4-FFF2-40B4-BE49-F238E27FC236}">
                  <a16:creationId xmlns:a16="http://schemas.microsoft.com/office/drawing/2014/main" id="{B9CC837F-A7F9-2E30-898F-F255B94EF06F}"/>
                </a:ext>
              </a:extLst>
            </p:cNvPr>
            <p:cNvSpPr/>
            <p:nvPr/>
          </p:nvSpPr>
          <p:spPr>
            <a:xfrm>
              <a:off x="-360" y="4322880"/>
              <a:ext cx="2522160" cy="2358360"/>
            </a:xfrm>
            <a:custGeom>
              <a:avLst/>
              <a:gdLst>
                <a:gd name="f0" fmla="val 0"/>
                <a:gd name="f1" fmla="val 3815986"/>
                <a:gd name="f2" fmla="val 3648768"/>
                <a:gd name="f3" fmla="val 3804695"/>
                <a:gd name="f4" fmla="val 200084"/>
                <a:gd name="f5" fmla="val 3795228"/>
                <a:gd name="f6" fmla="val 285751"/>
                <a:gd name="f7" fmla="val 3781167"/>
                <a:gd name="f8" fmla="val 371032"/>
                <a:gd name="f9" fmla="val 3762590"/>
                <a:gd name="f10" fmla="val 455543"/>
                <a:gd name="f11" fmla="val 3725537"/>
                <a:gd name="f12" fmla="val 624467"/>
                <a:gd name="f13" fmla="val 3668784"/>
                <a:gd name="f14" fmla="val 790112"/>
                <a:gd name="f15" fmla="val 3592332"/>
                <a:gd name="f16" fmla="val 947274"/>
                <a:gd name="f17" fmla="val 3438712"/>
                <a:gd name="f18" fmla="val 1261596"/>
                <a:gd name="f19" fmla="val 3216091"/>
                <a:gd name="f20" fmla="val 1542847"/>
                <a:gd name="f21" fmla="val 2953967"/>
                <a:gd name="f22" fmla="val 1782349"/>
                <a:gd name="f23" fmla="val 2822599"/>
                <a:gd name="f24" fmla="val 1902099"/>
                <a:gd name="f25" fmla="val 2680615"/>
                <a:gd name="f26" fmla="val 2011341"/>
                <a:gd name="f27" fmla="val 2530669"/>
                <a:gd name="f28" fmla="val 2109494"/>
                <a:gd name="f29" fmla="val 2380520"/>
                <a:gd name="f30" fmla="val 2207551"/>
                <a:gd name="f31" fmla="val 2222510"/>
                <a:gd name="f32" fmla="val 2294906"/>
                <a:gd name="f33" fmla="val 2057561"/>
                <a:gd name="f34" fmla="val 2369245"/>
                <a:gd name="f35" fmla="val 1727252"/>
                <a:gd name="f36" fmla="val 2516859"/>
                <a:gd name="f37" fmla="val 1371629"/>
                <a:gd name="f38" fmla="val 2614434"/>
                <a:gd name="f39" fmla="val 1007330"/>
                <a:gd name="f40" fmla="val 2655701"/>
                <a:gd name="f41" fmla="val 916281"/>
                <a:gd name="f42" fmla="val 2665873"/>
                <a:gd name="f43" fmla="val 824568"/>
                <a:gd name="f44" fmla="val 2672188"/>
                <a:gd name="f45" fmla="val 732765"/>
                <a:gd name="f46" fmla="val 2674696"/>
                <a:gd name="f47" fmla="val 640963"/>
                <a:gd name="f48" fmla="val 2677203"/>
                <a:gd name="f49" fmla="val 549072"/>
                <a:gd name="f50" fmla="val 2675901"/>
                <a:gd name="f51" fmla="val 457666"/>
                <a:gd name="f52" fmla="val 2670839"/>
                <a:gd name="f53" fmla="val 366106"/>
                <a:gd name="f54" fmla="val 2665584"/>
                <a:gd name="f55" fmla="val 274572"/>
                <a:gd name="f56" fmla="val 2656521"/>
                <a:gd name="f57" fmla="val 183574"/>
                <a:gd name="f58" fmla="val 2643312"/>
                <a:gd name="f59" fmla="val 2607798"/>
                <a:gd name="f60" fmla="val 2356652"/>
                <a:gd name="f61" fmla="val 222195"/>
                <a:gd name="f62" fmla="val 2396940"/>
                <a:gd name="f63" fmla="val 304990"/>
                <a:gd name="f64" fmla="val 2407980"/>
                <a:gd name="f65" fmla="val 388511"/>
                <a:gd name="f66" fmla="val 2415283"/>
                <a:gd name="f67" fmla="val 472364"/>
                <a:gd name="f68" fmla="val 2419092"/>
                <a:gd name="f69" fmla="val 640376"/>
                <a:gd name="f70" fmla="val 2427095"/>
                <a:gd name="f71" fmla="val 808184"/>
                <a:gd name="f72" fmla="val 2421791"/>
                <a:gd name="f73" fmla="val 974972"/>
                <a:gd name="f74" fmla="val 2402122"/>
                <a:gd name="f75" fmla="val 1141658"/>
                <a:gd name="f76" fmla="val 2382358"/>
                <a:gd name="f77" fmla="val 1306812"/>
                <a:gd name="f78" fmla="val 2349286"/>
                <a:gd name="f79" fmla="val 1468292"/>
                <a:gd name="f80" fmla="val 2304162"/>
                <a:gd name="f81" fmla="val 1629874"/>
                <a:gd name="f82" fmla="val 2259231"/>
                <a:gd name="f83" fmla="val 1787475"/>
                <a:gd name="f84" fmla="val 2201091"/>
                <a:gd name="f85" fmla="val 1940176"/>
                <a:gd name="f86" fmla="val 2133695"/>
                <a:gd name="f87" fmla="val 2246498"/>
                <a:gd name="f88" fmla="val 2000349"/>
                <a:gd name="f89" fmla="val 2532507"/>
                <a:gd name="f90" fmla="val 1823520"/>
                <a:gd name="f91" fmla="val 2783403"/>
                <a:gd name="f92" fmla="val 1609954"/>
                <a:gd name="f93" fmla="val 2908442"/>
                <a:gd name="f94" fmla="val 1502833"/>
                <a:gd name="f95" fmla="val 3024295"/>
                <a:gd name="f96" fmla="val 1385975"/>
                <a:gd name="f97" fmla="val 3128104"/>
                <a:gd name="f98" fmla="val 1260439"/>
                <a:gd name="f99" fmla="val 3232116"/>
                <a:gd name="f100" fmla="val 1135096"/>
                <a:gd name="f101" fmla="val 3323881"/>
                <a:gd name="f102" fmla="val 1000689"/>
                <a:gd name="f103" fmla="val 3400639"/>
                <a:gd name="f104" fmla="val 859052"/>
                <a:gd name="f105" fmla="val 3477399"/>
                <a:gd name="f106" fmla="val 717510"/>
                <a:gd name="f107" fmla="val 3541296"/>
                <a:gd name="f108" fmla="val 569316"/>
                <a:gd name="f109" fmla="val 3585595"/>
                <a:gd name="f110" fmla="val 415336"/>
                <a:gd name="f111" fmla="val 3607796"/>
                <a:gd name="f112" fmla="val 338540"/>
                <a:gd name="f113" fmla="val 3624638"/>
                <a:gd name="f114" fmla="val 260224"/>
                <a:gd name="f115" fmla="val 3635918"/>
                <a:gd name="f116" fmla="val 1811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986" h="2675935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0" y="f59"/>
                  </a:lnTo>
                  <a:lnTo>
                    <a:pt x="f0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id="{BC1D38F9-0F4D-81B6-F090-DA93BD73FFE4}"/>
                </a:ext>
              </a:extLst>
            </p:cNvPr>
            <p:cNvSpPr/>
            <p:nvPr/>
          </p:nvSpPr>
          <p:spPr>
            <a:xfrm>
              <a:off x="0" y="4322880"/>
              <a:ext cx="2532960" cy="2534760"/>
            </a:xfrm>
            <a:custGeom>
              <a:avLst/>
              <a:gdLst>
                <a:gd name="f0" fmla="val 0"/>
                <a:gd name="f1" fmla="val 3832270"/>
                <a:gd name="f2" fmla="val 3800718"/>
                <a:gd name="f3" fmla="val 3824562"/>
                <a:gd name="f4" fmla="val 143769"/>
                <a:gd name="f5" fmla="val 3797131"/>
                <a:gd name="f6" fmla="val 409191"/>
                <a:gd name="f7" fmla="val 3730585"/>
                <a:gd name="f8" fmla="val 671345"/>
                <a:gd name="f9" fmla="val 3628155"/>
                <a:gd name="f10" fmla="val 922055"/>
                <a:gd name="f11" fmla="val 3593858"/>
                <a:gd name="f12" fmla="val 1005553"/>
                <a:gd name="f13" fmla="val 3556704"/>
                <a:gd name="f14" fmla="val 1088280"/>
                <a:gd name="f15" fmla="val 3514853"/>
                <a:gd name="f16" fmla="val 1169078"/>
                <a:gd name="f17" fmla="val 3473616"/>
                <a:gd name="f18" fmla="val 1250166"/>
                <a:gd name="f19" fmla="val 3428194"/>
                <a:gd name="f20" fmla="val 1329517"/>
                <a:gd name="f21" fmla="val 3379198"/>
                <a:gd name="f22" fmla="val 1407037"/>
                <a:gd name="f23" fmla="val 3281106"/>
                <a:gd name="f24" fmla="val 1561980"/>
                <a:gd name="f25" fmla="val 3169132"/>
                <a:gd name="f26" fmla="val 1710174"/>
                <a:gd name="f27" fmla="val 3043787"/>
                <a:gd name="f28" fmla="val 1848342"/>
                <a:gd name="f29" fmla="val 2980806"/>
                <a:gd name="f30" fmla="val 1917184"/>
                <a:gd name="f31" fmla="val 2915071"/>
                <a:gd name="f32" fmla="val 1984001"/>
                <a:gd name="f33" fmla="val 2845661"/>
                <a:gd name="f34" fmla="val 2047444"/>
                <a:gd name="f35" fmla="val 2828411"/>
                <a:gd name="f36" fmla="val 2063450"/>
                <a:gd name="f37" fmla="val 2811060"/>
                <a:gd name="f38" fmla="val 2079263"/>
                <a:gd name="f39" fmla="val 2793197"/>
                <a:gd name="f40" fmla="val 2094689"/>
                <a:gd name="f41" fmla="val 2775436"/>
                <a:gd name="f42" fmla="val 2110213"/>
                <a:gd name="f43" fmla="val 2757982"/>
                <a:gd name="f44" fmla="val 2126025"/>
                <a:gd name="f45" fmla="val 2739710"/>
                <a:gd name="f46" fmla="val 2140969"/>
                <a:gd name="f47" fmla="val 2703576"/>
                <a:gd name="f48" fmla="val 2171341"/>
                <a:gd name="f49" fmla="val 2666524"/>
                <a:gd name="f50" fmla="val 2200749"/>
                <a:gd name="f51" fmla="val 2629166"/>
                <a:gd name="f52" fmla="val 2229867"/>
                <a:gd name="f53" fmla="val 2479015"/>
                <a:gd name="f54" fmla="val 2345569"/>
                <a:gd name="f55" fmla="val 2316821"/>
                <a:gd name="f56" fmla="val 2448061"/>
                <a:gd name="f57" fmla="val 2145952"/>
                <a:gd name="f58" fmla="val 2535994"/>
                <a:gd name="f59" fmla="val 1804312"/>
                <a:gd name="f60" fmla="val 2711957"/>
                <a:gd name="f61" fmla="val 1424600"/>
                <a:gd name="f62" fmla="val 2826982"/>
                <a:gd name="f63" fmla="val 1034987"/>
                <a:gd name="f64" fmla="val 2863910"/>
                <a:gd name="f65" fmla="val 937762"/>
                <a:gd name="f66" fmla="val 2873167"/>
                <a:gd name="f67" fmla="val 839720"/>
                <a:gd name="f68" fmla="val 2877096"/>
                <a:gd name="f69" fmla="val 741909"/>
                <a:gd name="f70" fmla="val 2875939"/>
                <a:gd name="f71" fmla="val 644097"/>
                <a:gd name="f72" fmla="val 2874782"/>
                <a:gd name="f73" fmla="val 546515"/>
                <a:gd name="f74" fmla="val 2868539"/>
                <a:gd name="f75" fmla="val 450208"/>
                <a:gd name="f76" fmla="val 2857451"/>
                <a:gd name="f77" fmla="val 305520"/>
                <a:gd name="f78" fmla="val 2840674"/>
                <a:gd name="f79" fmla="val 162095"/>
                <a:gd name="f80" fmla="val 2813810"/>
                <a:gd name="f81" fmla="val 22215"/>
                <a:gd name="f82" fmla="val 2775923"/>
                <a:gd name="f83" fmla="val 2769256"/>
                <a:gd name="f84" fmla="val 2590612"/>
                <a:gd name="f85" fmla="val 199046"/>
                <a:gd name="f86" fmla="val 2627410"/>
                <a:gd name="f87" fmla="val 288321"/>
                <a:gd name="f88" fmla="val 2639209"/>
                <a:gd name="f89" fmla="val 378197"/>
                <a:gd name="f90" fmla="val 2646537"/>
                <a:gd name="f91" fmla="val 468174"/>
                <a:gd name="f92" fmla="val 2649670"/>
                <a:gd name="f93" fmla="val 648333"/>
                <a:gd name="f94" fmla="val 2656805"/>
                <a:gd name="f95" fmla="val 826655"/>
                <a:gd name="f96" fmla="val 2647163"/>
                <a:gd name="f97" fmla="val 1003650"/>
                <a:gd name="f98" fmla="val 2622480"/>
                <a:gd name="f99" fmla="val 1091943"/>
                <a:gd name="f100" fmla="val 2609658"/>
                <a:gd name="f101" fmla="val 1179725"/>
                <a:gd name="f102" fmla="val 2593747"/>
                <a:gd name="f103" fmla="val 1266489"/>
                <a:gd name="f104" fmla="val 2573982"/>
                <a:gd name="f105" fmla="val 1353250"/>
                <a:gd name="f106" fmla="val 2553927"/>
                <a:gd name="f107" fmla="val 1439298"/>
                <a:gd name="f108" fmla="val 2531076"/>
                <a:gd name="f109" fmla="val 1524223"/>
                <a:gd name="f110" fmla="val 2504657"/>
                <a:gd name="f111" fmla="val 1609149"/>
                <a:gd name="f112" fmla="val 2478336"/>
                <a:gd name="f113" fmla="val 1693052"/>
                <a:gd name="f114" fmla="val 2448833"/>
                <a:gd name="f115" fmla="val 1775731"/>
                <a:gd name="f116" fmla="val 2416243"/>
                <a:gd name="f117" fmla="val 1858309"/>
                <a:gd name="f118" fmla="val 2383557"/>
                <a:gd name="f119" fmla="val 1939764"/>
                <a:gd name="f120" fmla="val 2347882"/>
                <a:gd name="f121" fmla="val 2019789"/>
                <a:gd name="f122" fmla="val 2309412"/>
                <a:gd name="f123" fmla="val 2179839"/>
                <a:gd name="f124" fmla="val 2232567"/>
                <a:gd name="f125" fmla="val 2334583"/>
                <a:gd name="f126" fmla="val 2144923"/>
                <a:gd name="f127" fmla="val 2482486"/>
                <a:gd name="f128" fmla="val 2046962"/>
                <a:gd name="f129" fmla="val 2519334"/>
                <a:gd name="f130" fmla="val 2022376"/>
                <a:gd name="f131" fmla="val 2556081"/>
                <a:gd name="f132" fmla="val 1997403"/>
                <a:gd name="f133" fmla="val 2591908"/>
                <a:gd name="f134" fmla="val 1971371"/>
                <a:gd name="f135" fmla="val 2610077"/>
                <a:gd name="f136" fmla="val 1958644"/>
                <a:gd name="f137" fmla="val 2627838"/>
                <a:gd name="f138" fmla="val 1945434"/>
                <a:gd name="f139" fmla="val 2645702"/>
                <a:gd name="f140" fmla="val 1932321"/>
                <a:gd name="f141" fmla="val 2663666"/>
                <a:gd name="f142" fmla="val 1919305"/>
                <a:gd name="f143" fmla="val 2681325"/>
                <a:gd name="f144" fmla="val 1905903"/>
                <a:gd name="f145" fmla="val 2698779"/>
                <a:gd name="f146" fmla="val 1892309"/>
                <a:gd name="f147" fmla="val 2768903"/>
                <a:gd name="f148" fmla="val 1838025"/>
                <a:gd name="f149" fmla="val 2837496"/>
                <a:gd name="f150" fmla="val 1781717"/>
                <a:gd name="f151" fmla="val 2903537"/>
                <a:gd name="f152" fmla="val 1722516"/>
                <a:gd name="f153" fmla="val 3035926"/>
                <a:gd name="f154" fmla="val 1604501"/>
                <a:gd name="f155" fmla="val 3158720"/>
                <a:gd name="f156" fmla="val 1475784"/>
                <a:gd name="f157" fmla="val 3269061"/>
                <a:gd name="f158" fmla="val 1337327"/>
                <a:gd name="f159" fmla="val 3324182"/>
                <a:gd name="f160" fmla="val 1268099"/>
                <a:gd name="f161" fmla="val 3376341"/>
                <a:gd name="f162" fmla="val 1196461"/>
                <a:gd name="f163" fmla="val 3424928"/>
                <a:gd name="f164" fmla="val 1122508"/>
                <a:gd name="f165" fmla="val 3472697"/>
                <a:gd name="f166" fmla="val 1048170"/>
                <a:gd name="f167" fmla="val 3517814"/>
                <a:gd name="f168" fmla="val 972000"/>
                <a:gd name="f169" fmla="val 3557622"/>
                <a:gd name="f170" fmla="val 893226"/>
                <a:gd name="f171" fmla="val 3567931"/>
                <a:gd name="f172" fmla="val 873654"/>
                <a:gd name="f173" fmla="val 3577526"/>
                <a:gd name="f174" fmla="val 853791"/>
                <a:gd name="f175" fmla="val 3587019"/>
                <a:gd name="f176" fmla="val 833929"/>
                <a:gd name="f177" fmla="val 3601310"/>
                <a:gd name="f178" fmla="val 804040"/>
                <a:gd name="f179" fmla="val 3614885"/>
                <a:gd name="f180" fmla="val 773861"/>
                <a:gd name="f181" fmla="val 3623766"/>
                <a:gd name="f182" fmla="val 753709"/>
                <a:gd name="f183" fmla="val 3632748"/>
                <a:gd name="f184" fmla="val 733559"/>
                <a:gd name="f185" fmla="val 3640812"/>
                <a:gd name="f186" fmla="val 713022"/>
                <a:gd name="f187" fmla="val 3648876"/>
                <a:gd name="f188" fmla="val 692485"/>
                <a:gd name="f189" fmla="val 3657756"/>
                <a:gd name="f190" fmla="val 672236"/>
                <a:gd name="f191" fmla="val 3665105"/>
                <a:gd name="f192" fmla="val 651506"/>
                <a:gd name="f193" fmla="val 3696544"/>
                <a:gd name="f194" fmla="val 569166"/>
                <a:gd name="f195" fmla="val 3723185"/>
                <a:gd name="f196" fmla="val 485089"/>
                <a:gd name="f197" fmla="val 3744110"/>
                <a:gd name="f198" fmla="val 399567"/>
                <a:gd name="f199" fmla="val 3765341"/>
                <a:gd name="f200" fmla="val 314238"/>
                <a:gd name="f201" fmla="val 3781392"/>
                <a:gd name="f202" fmla="val 227654"/>
                <a:gd name="f203" fmla="val 3792123"/>
                <a:gd name="f204" fmla="val 1404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32270" h="2876136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lnTo>
                    <a:pt x="f0" y="f83"/>
                  </a:lnTo>
                  <a:lnTo>
                    <a:pt x="f0" y="f84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A9FD5FE-A35D-818B-1DB5-D66DD074BDCA}"/>
              </a:ext>
            </a:extLst>
          </p:cNvPr>
          <p:cNvSpPr/>
          <p:nvPr/>
        </p:nvSpPr>
        <p:spPr>
          <a:xfrm>
            <a:off x="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2357C-B5CB-0090-F299-591745C0E1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9359" y="1583640"/>
            <a:ext cx="6829200" cy="2319120"/>
          </a:xfrm>
        </p:spPr>
        <p:txBody>
          <a:bodyPr wrap="square" lIns="91440" tIns="45720" rIns="91440" bIns="45720" anchor="ctr">
            <a:noAutofit/>
          </a:bodyPr>
          <a:lstStyle/>
          <a:p>
            <a:pPr lvl="0">
              <a:spcAft>
                <a:spcPts val="0"/>
              </a:spcAft>
            </a:pPr>
            <a:r>
              <a:rPr lang="it-IT" sz="2000" b="1" u="sng">
                <a:latin typeface="Calibri Light" pitchFamily="18"/>
                <a:cs typeface="Calibri" pitchFamily="2"/>
              </a:rPr>
              <a:t>Il Medico di Medicina Generale si occupa di:</a:t>
            </a:r>
          </a:p>
          <a:p>
            <a:pPr lvl="0">
              <a:spcAft>
                <a:spcPts val="0"/>
              </a:spcAft>
              <a:buSzPct val="45000"/>
              <a:buFont typeface="StarSymbol"/>
              <a:buChar char="•"/>
            </a:pPr>
            <a:r>
              <a:rPr lang="it-IT" sz="2000" b="1">
                <a:latin typeface="Calibri Light" pitchFamily="18"/>
                <a:cs typeface="Calibri" pitchFamily="2"/>
              </a:rPr>
              <a:t>PREVENZIONE </a:t>
            </a:r>
          </a:p>
          <a:p>
            <a:pPr lvl="0">
              <a:spcAft>
                <a:spcPts val="0"/>
              </a:spcAft>
              <a:buSzPct val="45000"/>
              <a:buFont typeface="StarSymbol"/>
              <a:buChar char="•"/>
            </a:pPr>
            <a:r>
              <a:rPr lang="it-IT" sz="2000" b="1">
                <a:latin typeface="Calibri Light" pitchFamily="18"/>
                <a:cs typeface="Calibri" pitchFamily="2"/>
              </a:rPr>
              <a:t>DIAGNOSI </a:t>
            </a:r>
          </a:p>
          <a:p>
            <a:pPr lvl="0">
              <a:spcAft>
                <a:spcPts val="0"/>
              </a:spcAft>
              <a:buSzPct val="45000"/>
              <a:buFont typeface="StarSymbol"/>
              <a:buChar char="•"/>
            </a:pPr>
            <a:r>
              <a:rPr lang="it-IT" sz="2000" b="1">
                <a:latin typeface="Calibri Light" pitchFamily="18"/>
                <a:cs typeface="Calibri" pitchFamily="2"/>
              </a:rPr>
              <a:t>MONITORAGGIO </a:t>
            </a:r>
          </a:p>
          <a:p>
            <a:pPr lvl="0">
              <a:spcAft>
                <a:spcPts val="0"/>
              </a:spcAft>
              <a:buSzPct val="45000"/>
              <a:buFont typeface="StarSymbol"/>
              <a:buChar char="•"/>
            </a:pPr>
            <a:r>
              <a:rPr lang="it-IT" sz="2000" b="1">
                <a:latin typeface="Calibri Light" pitchFamily="18"/>
                <a:cs typeface="Calibri" pitchFamily="2"/>
              </a:rPr>
              <a:t>TERAPIA (gestione della terapia, interazioni farmacologiche, reazioni avverse a farmaco).</a:t>
            </a:r>
          </a:p>
          <a:p>
            <a:pPr lvl="0">
              <a:spcAft>
                <a:spcPts val="0"/>
              </a:spcAft>
            </a:pPr>
            <a:endParaRPr lang="it-IT" sz="2000" b="1">
              <a:latin typeface="Calibri Light" pitchFamily="18"/>
              <a:cs typeface="Calibri" pitchFamily="2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3B02FEF9-8FA8-D5EC-1E4E-1258043B5B4C}"/>
              </a:ext>
            </a:extLst>
          </p:cNvPr>
          <p:cNvGrpSpPr/>
          <p:nvPr/>
        </p:nvGrpSpPr>
        <p:grpSpPr>
          <a:xfrm>
            <a:off x="7257600" y="0"/>
            <a:ext cx="1885680" cy="2174039"/>
            <a:chOff x="7257600" y="0"/>
            <a:chExt cx="1885680" cy="2174039"/>
          </a:xfrm>
        </p:grpSpPr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5420DFF4-433D-A4B2-CB53-0CC467DF96C8}"/>
                </a:ext>
              </a:extLst>
            </p:cNvPr>
            <p:cNvSpPr/>
            <p:nvPr/>
          </p:nvSpPr>
          <p:spPr>
            <a:xfrm>
              <a:off x="7257600" y="4320"/>
              <a:ext cx="1885680" cy="2169719"/>
            </a:xfrm>
            <a:custGeom>
              <a:avLst/>
              <a:gdLst>
                <a:gd name="f0" fmla="val 0"/>
                <a:gd name="f1" fmla="val 2514948"/>
                <a:gd name="f2" fmla="val 2170178"/>
                <a:gd name="f3" fmla="val 2466091"/>
                <a:gd name="f4" fmla="val 2512286"/>
                <a:gd name="f5" fmla="val 12375"/>
                <a:gd name="f6" fmla="val 2481760"/>
                <a:gd name="f7" fmla="val 133161"/>
                <a:gd name="f8" fmla="val 2442526"/>
                <a:gd name="f9" fmla="val 252239"/>
                <a:gd name="f10" fmla="val 2394961"/>
                <a:gd name="f11" fmla="val 368660"/>
                <a:gd name="f12" fmla="val 2363109"/>
                <a:gd name="f13" fmla="val 446208"/>
                <a:gd name="f14" fmla="val 2328603"/>
                <a:gd name="f15" fmla="val 523039"/>
                <a:gd name="f16" fmla="val 2289734"/>
                <a:gd name="f17" fmla="val 598078"/>
                <a:gd name="f18" fmla="val 2251436"/>
                <a:gd name="f19" fmla="val 673387"/>
                <a:gd name="f20" fmla="val 2209251"/>
                <a:gd name="f21" fmla="val 747083"/>
                <a:gd name="f22" fmla="val 2163747"/>
                <a:gd name="f23" fmla="val 819078"/>
                <a:gd name="f24" fmla="val 2072646"/>
                <a:gd name="f25" fmla="val 962979"/>
                <a:gd name="f26" fmla="val 1968652"/>
                <a:gd name="f27" fmla="val 1100611"/>
                <a:gd name="f28" fmla="val 1852241"/>
                <a:gd name="f29" fmla="val 1228932"/>
                <a:gd name="f30" fmla="val 1793748"/>
                <a:gd name="f31" fmla="val 1292868"/>
                <a:gd name="f32" fmla="val 1732698"/>
                <a:gd name="f33" fmla="val 1354923"/>
                <a:gd name="f34" fmla="val 1668235"/>
                <a:gd name="f35" fmla="val 1413844"/>
                <a:gd name="f36" fmla="val 1652214"/>
                <a:gd name="f37" fmla="val 1428709"/>
                <a:gd name="f38" fmla="val 1636100"/>
                <a:gd name="f39" fmla="val 1443395"/>
                <a:gd name="f40" fmla="val 1619510"/>
                <a:gd name="f41" fmla="val 1457722"/>
                <a:gd name="f42" fmla="val 1603015"/>
                <a:gd name="f43" fmla="val 1472140"/>
                <a:gd name="f44" fmla="val 1586805"/>
                <a:gd name="f45" fmla="val 1486825"/>
                <a:gd name="f46" fmla="val 1569835"/>
                <a:gd name="f47" fmla="val 1500704"/>
                <a:gd name="f48" fmla="val 1536276"/>
                <a:gd name="f49" fmla="val 1528911"/>
                <a:gd name="f50" fmla="val 1501865"/>
                <a:gd name="f51" fmla="val 1556223"/>
                <a:gd name="f52" fmla="val 1467169"/>
                <a:gd name="f53" fmla="val 1583266"/>
                <a:gd name="f54" fmla="val 1327719"/>
                <a:gd name="f55" fmla="val 1690722"/>
                <a:gd name="f56" fmla="val 1177085"/>
                <a:gd name="f57" fmla="val 1785910"/>
                <a:gd name="f58" fmla="val 1018393"/>
                <a:gd name="f59" fmla="val 1867576"/>
                <a:gd name="f60" fmla="val 780425"/>
                <a:gd name="f61" fmla="val 1990142"/>
                <a:gd name="f62" fmla="val 522567"/>
                <a:gd name="f63" fmla="val 2080875"/>
                <a:gd name="f64" fmla="val 255857"/>
                <a:gd name="f65" fmla="val 2133049"/>
                <a:gd name="f66" fmla="val 1940056"/>
                <a:gd name="f67" fmla="val 201609"/>
                <a:gd name="f68" fmla="val 1902856"/>
                <a:gd name="f69" fmla="val 282186"/>
                <a:gd name="f70" fmla="val 1884231"/>
                <a:gd name="f71" fmla="val 362102"/>
                <a:gd name="f72" fmla="val 1863008"/>
                <a:gd name="f73" fmla="val 440974"/>
                <a:gd name="f74" fmla="val 1838472"/>
                <a:gd name="f75" fmla="val 519848"/>
                <a:gd name="f76" fmla="val 1814027"/>
                <a:gd name="f77" fmla="val 597771"/>
                <a:gd name="f78" fmla="val 1786627"/>
                <a:gd name="f79" fmla="val 674558"/>
                <a:gd name="f80" fmla="val 1756359"/>
                <a:gd name="f81" fmla="val 751250"/>
                <a:gd name="f82" fmla="val 1726003"/>
                <a:gd name="f83" fmla="val 826900"/>
                <a:gd name="f84" fmla="val 1692870"/>
                <a:gd name="f85" fmla="val 901222"/>
                <a:gd name="f86" fmla="val 1657142"/>
                <a:gd name="f87" fmla="val 1049865"/>
                <a:gd name="f88" fmla="val 1585774"/>
                <a:gd name="f89" fmla="val 1193581"/>
                <a:gd name="f90" fmla="val 1504376"/>
                <a:gd name="f91" fmla="val 1330943"/>
                <a:gd name="f92" fmla="val 1413396"/>
                <a:gd name="f93" fmla="val 1365165"/>
                <a:gd name="f94" fmla="val 1390563"/>
                <a:gd name="f95" fmla="val 1399293"/>
                <a:gd name="f96" fmla="val 1367370"/>
                <a:gd name="f97" fmla="val 1432566"/>
                <a:gd name="f98" fmla="val 1343193"/>
                <a:gd name="f99" fmla="val 1449441"/>
                <a:gd name="f100" fmla="val 1331373"/>
                <a:gd name="f101" fmla="val 1465936"/>
                <a:gd name="f102" fmla="val 1319104"/>
                <a:gd name="f103" fmla="val 1482527"/>
                <a:gd name="f104" fmla="val 1306926"/>
                <a:gd name="f105" fmla="val 1499210"/>
                <a:gd name="f106" fmla="val 1294837"/>
                <a:gd name="f107" fmla="val 1515611"/>
                <a:gd name="f108" fmla="val 1282391"/>
                <a:gd name="f109" fmla="val 1531821"/>
                <a:gd name="f110" fmla="val 1269765"/>
                <a:gd name="f111" fmla="val 1596947"/>
                <a:gd name="f112" fmla="val 1219350"/>
                <a:gd name="f113" fmla="val 1660652"/>
                <a:gd name="f114" fmla="val 1167055"/>
                <a:gd name="f115" fmla="val 1721986"/>
                <a:gd name="f116" fmla="val 1112073"/>
                <a:gd name="f117" fmla="val 1844940"/>
                <a:gd name="f118" fmla="val 1002469"/>
                <a:gd name="f119" fmla="val 1958983"/>
                <a:gd name="f120" fmla="val 882926"/>
                <a:gd name="f121" fmla="val 2061460"/>
                <a:gd name="f122" fmla="val 754336"/>
                <a:gd name="f123" fmla="val 2112652"/>
                <a:gd name="f124" fmla="val 690042"/>
                <a:gd name="f125" fmla="val 2161094"/>
                <a:gd name="f126" fmla="val 623510"/>
                <a:gd name="f127" fmla="val 2206218"/>
                <a:gd name="f128" fmla="val 554827"/>
                <a:gd name="f129" fmla="val 2250583"/>
                <a:gd name="f130" fmla="val 485787"/>
                <a:gd name="f131" fmla="val 2292484"/>
                <a:gd name="f132" fmla="val 415046"/>
                <a:gd name="f133" fmla="val 2329455"/>
                <a:gd name="f134" fmla="val 341886"/>
                <a:gd name="f135" fmla="val 2339030"/>
                <a:gd name="f136" fmla="val 323709"/>
                <a:gd name="f137" fmla="val 2347941"/>
                <a:gd name="f138" fmla="val 305261"/>
                <a:gd name="f139" fmla="val 2356757"/>
                <a:gd name="f140" fmla="val 286815"/>
                <a:gd name="f141" fmla="val 2370030"/>
                <a:gd name="f142" fmla="val 259056"/>
                <a:gd name="f143" fmla="val 2382637"/>
                <a:gd name="f144" fmla="val 231028"/>
                <a:gd name="f145" fmla="val 2390885"/>
                <a:gd name="f146" fmla="val 212312"/>
                <a:gd name="f147" fmla="val 2399227"/>
                <a:gd name="f148" fmla="val 193598"/>
                <a:gd name="f149" fmla="val 2406716"/>
                <a:gd name="f150" fmla="val 174525"/>
                <a:gd name="f151" fmla="val 2414206"/>
                <a:gd name="f152" fmla="val 155452"/>
                <a:gd name="f153" fmla="val 2422453"/>
                <a:gd name="f154" fmla="val 136646"/>
                <a:gd name="f155" fmla="val 2429278"/>
                <a:gd name="f156" fmla="val 1173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4948" h="2170178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0" y="f2"/>
                  </a:lnTo>
                  <a:lnTo>
                    <a:pt x="f0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41" y="f142"/>
                  </a:ln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C52A5D2D-29B2-7AFD-1AF1-6B5D2B274F33}"/>
                </a:ext>
              </a:extLst>
            </p:cNvPr>
            <p:cNvSpPr/>
            <p:nvPr/>
          </p:nvSpPr>
          <p:spPr>
            <a:xfrm>
              <a:off x="7257600" y="0"/>
              <a:ext cx="1869479" cy="1947600"/>
            </a:xfrm>
            <a:custGeom>
              <a:avLst/>
              <a:gdLst>
                <a:gd name="f0" fmla="val 0"/>
                <a:gd name="f1" fmla="val 2493062"/>
                <a:gd name="f2" fmla="val 1947896"/>
                <a:gd name="f3" fmla="val 1896911"/>
                <a:gd name="f4" fmla="val 2435315"/>
                <a:gd name="f5" fmla="val 178165"/>
                <a:gd name="f6" fmla="val 2088122"/>
                <a:gd name="f7" fmla="val 1071812"/>
                <a:gd name="f8" fmla="val 1129732"/>
                <a:gd name="f9" fmla="val 1758033"/>
                <a:gd name="f10" fmla="val 93066"/>
                <a:gd name="f11" fmla="val 1935859"/>
                <a:gd name="f12" fmla="val 1404756"/>
                <a:gd name="f13" fmla="val 17392"/>
                <a:gd name="f14" fmla="val 1402364"/>
                <a:gd name="f15" fmla="val 167719"/>
                <a:gd name="f16" fmla="val 1375030"/>
                <a:gd name="f17" fmla="val 318070"/>
                <a:gd name="f18" fmla="val 1334398"/>
                <a:gd name="f19" fmla="val 464249"/>
                <a:gd name="f20" fmla="val 1281208"/>
                <a:gd name="f21" fmla="val 753480"/>
                <a:gd name="f22" fmla="val 1176081"/>
                <a:gd name="f23" fmla="val 1028869"/>
                <a:gd name="f24" fmla="val 1021346"/>
                <a:gd name="f25" fmla="val 1260556"/>
                <a:gd name="f26" fmla="val 833835"/>
                <a:gd name="f27" fmla="val 1491960"/>
                <a:gd name="f28" fmla="val 646594"/>
                <a:gd name="f29" fmla="val 1681177"/>
                <a:gd name="f30" fmla="val 425056"/>
                <a:gd name="f31" fmla="val 1807924"/>
                <a:gd name="f32" fmla="val 193222"/>
                <a:gd name="f33" fmla="val 1832328"/>
                <a:gd name="f34" fmla="val 148578"/>
                <a:gd name="f35" fmla="val 1854477"/>
                <a:gd name="f36" fmla="val 103599"/>
                <a:gd name="f37" fmla="val 1874357"/>
                <a:gd name="f38" fmla="val 583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3062" h="1947896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DA5986AC-A8AA-2579-105F-B54BD5F67B01}"/>
                </a:ext>
              </a:extLst>
            </p:cNvPr>
            <p:cNvSpPr/>
            <p:nvPr/>
          </p:nvSpPr>
          <p:spPr>
            <a:xfrm>
              <a:off x="7257600" y="4320"/>
              <a:ext cx="1875600" cy="1972440"/>
            </a:xfrm>
            <a:custGeom>
              <a:avLst/>
              <a:gdLst>
                <a:gd name="f0" fmla="val 0"/>
                <a:gd name="f1" fmla="val 2501089"/>
                <a:gd name="f2" fmla="val 1972702"/>
                <a:gd name="f3" fmla="val 2318728"/>
                <a:gd name="f4" fmla="val 2453909"/>
                <a:gd name="f5" fmla="val 167837"/>
                <a:gd name="f6" fmla="val 2427555"/>
                <a:gd name="f7" fmla="val 244153"/>
                <a:gd name="f8" fmla="val 2396627"/>
                <a:gd name="f9" fmla="val 319103"/>
                <a:gd name="f10" fmla="val 2361125"/>
                <a:gd name="f11" fmla="val 392084"/>
                <a:gd name="f12" fmla="val 2218453"/>
                <a:gd name="f13" fmla="val 684005"/>
                <a:gd name="f14" fmla="val 2011698"/>
                <a:gd name="f15" fmla="val 945211"/>
                <a:gd name="f16" fmla="val 1768255"/>
                <a:gd name="f17" fmla="val 1167644"/>
                <a:gd name="f18" fmla="val 1646250"/>
                <a:gd name="f19" fmla="val 1278860"/>
                <a:gd name="f20" fmla="val 1514385"/>
                <a:gd name="f21" fmla="val 1380316"/>
                <a:gd name="f22" fmla="val 1375125"/>
                <a:gd name="f23" fmla="val 1471474"/>
                <a:gd name="f24" fmla="val 1235677"/>
                <a:gd name="f25" fmla="val 1562542"/>
                <a:gd name="f26" fmla="val 1088928"/>
                <a:gd name="f27" fmla="val 1643672"/>
                <a:gd name="f28" fmla="val 935735"/>
                <a:gd name="f29" fmla="val 1712713"/>
                <a:gd name="f30" fmla="val 705659"/>
                <a:gd name="f31" fmla="val 1815533"/>
                <a:gd name="f32" fmla="val 462359"/>
                <a:gd name="f33" fmla="val 1892212"/>
                <a:gd name="f34" fmla="val 212353"/>
                <a:gd name="f35" fmla="val 1940294"/>
                <a:gd name="f36" fmla="val 1732181"/>
                <a:gd name="f37" fmla="val 161195"/>
                <a:gd name="f38" fmla="val 1706590"/>
                <a:gd name="f39" fmla="val 237638"/>
                <a:gd name="f40" fmla="val 1691378"/>
                <a:gd name="f41" fmla="val 313477"/>
                <a:gd name="f42" fmla="val 1673222"/>
                <a:gd name="f43" fmla="val 388463"/>
                <a:gd name="f44" fmla="val 1652268"/>
                <a:gd name="f45" fmla="val 538529"/>
                <a:gd name="f46" fmla="val 1610539"/>
                <a:gd name="f47" fmla="val 684898"/>
                <a:gd name="f48" fmla="val 1556543"/>
                <a:gd name="f49" fmla="val 826716"/>
                <a:gd name="f50" fmla="val 1493950"/>
                <a:gd name="f51" fmla="val 1111207"/>
                <a:gd name="f52" fmla="val 1370107"/>
                <a:gd name="f53" fmla="val 1376832"/>
                <a:gd name="f54" fmla="val 1205881"/>
                <a:gd name="f55" fmla="val 1609847"/>
                <a:gd name="f56" fmla="val 1007535"/>
                <a:gd name="f57" fmla="val 1725975"/>
                <a:gd name="f58" fmla="val 908049"/>
                <a:gd name="f59" fmla="val 1833571"/>
                <a:gd name="f60" fmla="val 799519"/>
                <a:gd name="f61" fmla="val 1929982"/>
                <a:gd name="f62" fmla="val 682930"/>
                <a:gd name="f63" fmla="val 2026581"/>
                <a:gd name="f64" fmla="val 566520"/>
                <a:gd name="f65" fmla="val 2111806"/>
                <a:gd name="f66" fmla="val 441692"/>
                <a:gd name="f67" fmla="val 2183093"/>
                <a:gd name="f68" fmla="val 310149"/>
                <a:gd name="f69" fmla="val 2218738"/>
                <a:gd name="f70" fmla="val 244422"/>
                <a:gd name="f71" fmla="val 2251396"/>
                <a:gd name="f72" fmla="val 177150"/>
                <a:gd name="f73" fmla="val 2280286"/>
                <a:gd name="f74" fmla="val 1084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01089" h="1972702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0" y="f2"/>
                  </a:lnTo>
                  <a:lnTo>
                    <a:pt x="f0" y="f36"/>
                  </a:ln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1A4AC210-51C7-B6DC-829D-6A843DC598D5}"/>
                </a:ext>
              </a:extLst>
            </p:cNvPr>
            <p:cNvSpPr/>
            <p:nvPr/>
          </p:nvSpPr>
          <p:spPr>
            <a:xfrm>
              <a:off x="7257960" y="4320"/>
              <a:ext cx="1868040" cy="1943280"/>
            </a:xfrm>
            <a:custGeom>
              <a:avLst/>
              <a:gdLst>
                <a:gd name="f0" fmla="val 0"/>
                <a:gd name="f1" fmla="val 2491105"/>
                <a:gd name="f2" fmla="val 1943661"/>
                <a:gd name="f3" fmla="val 1995408"/>
                <a:gd name="f4" fmla="val 2434705"/>
                <a:gd name="f5" fmla="val 174009"/>
                <a:gd name="f6" fmla="val 2087512"/>
                <a:gd name="f7" fmla="val 1067655"/>
                <a:gd name="f8" fmla="val 1129122"/>
                <a:gd name="f9" fmla="val 1753877"/>
                <a:gd name="f10" fmla="val 92457"/>
                <a:gd name="f11" fmla="val 1931703"/>
                <a:gd name="f12" fmla="val 1491489"/>
                <a:gd name="f13" fmla="val 34107"/>
                <a:gd name="f14" fmla="val 1486836"/>
                <a:gd name="f15" fmla="val 189055"/>
                <a:gd name="f16" fmla="val 1458696"/>
                <a:gd name="f17" fmla="val 343908"/>
                <a:gd name="f18" fmla="val 1416565"/>
                <a:gd name="f19" fmla="val 497577"/>
                <a:gd name="f20" fmla="val 1360598"/>
                <a:gd name="f21" fmla="val 796856"/>
                <a:gd name="f22" fmla="val 1251889"/>
                <a:gd name="f23" fmla="val 1081725"/>
                <a:gd name="f24" fmla="val 1091781"/>
                <a:gd name="f25" fmla="val 1321566"/>
                <a:gd name="f26" fmla="val 897645"/>
                <a:gd name="f27" fmla="val 1565577"/>
                <a:gd name="f28" fmla="val 700195"/>
                <a:gd name="f29" fmla="val 1757355"/>
                <a:gd name="f30" fmla="val 475523"/>
                <a:gd name="f31" fmla="val 1891495"/>
                <a:gd name="f32" fmla="val 230078"/>
                <a:gd name="f33" fmla="val 1917197"/>
                <a:gd name="f34" fmla="val 183033"/>
                <a:gd name="f35" fmla="val 1940526"/>
                <a:gd name="f36" fmla="val 135619"/>
                <a:gd name="f37" fmla="val 1961469"/>
                <a:gd name="f38" fmla="val 878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1105" h="1943661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9" name="Immagine 4">
            <a:extLst>
              <a:ext uri="{FF2B5EF4-FFF2-40B4-BE49-F238E27FC236}">
                <a16:creationId xmlns:a16="http://schemas.microsoft.com/office/drawing/2014/main" id="{223B5F12-8064-513C-A124-9F642FE1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66C73F33-07AE-7C6D-9C74-DA9731148180}"/>
              </a:ext>
            </a:extLst>
          </p:cNvPr>
          <p:cNvGrpSpPr/>
          <p:nvPr/>
        </p:nvGrpSpPr>
        <p:grpSpPr>
          <a:xfrm>
            <a:off x="144000" y="4176000"/>
            <a:ext cx="2533320" cy="2534760"/>
            <a:chOff x="144000" y="4176000"/>
            <a:chExt cx="2533320" cy="2534760"/>
          </a:xfrm>
        </p:grpSpPr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DB742B0A-2407-7F9E-DDB2-C69A1000B3DC}"/>
                </a:ext>
              </a:extLst>
            </p:cNvPr>
            <p:cNvSpPr/>
            <p:nvPr/>
          </p:nvSpPr>
          <p:spPr>
            <a:xfrm>
              <a:off x="144360" y="417600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59"/>
                <a:gd name="f3" fmla="val 3203055"/>
                <a:gd name="f4" fmla="val 3801025"/>
                <a:gd name="f5" fmla="val 214243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3"/>
                <a:gd name="f13" fmla="val 53389"/>
                <a:gd name="f14" fmla="val 2605041"/>
                <a:gd name="f15" fmla="val 2593136"/>
                <a:gd name="f16" fmla="val 1994836"/>
                <a:gd name="f17" fmla="val 159710"/>
                <a:gd name="f18" fmla="val 2035054"/>
                <a:gd name="f19" fmla="val 295467"/>
                <a:gd name="f20" fmla="val 2061726"/>
                <a:gd name="f21" fmla="val 438268"/>
                <a:gd name="f22" fmla="val 2075152"/>
                <a:gd name="f23" fmla="val 901731"/>
                <a:gd name="f24" fmla="val 1234490"/>
                <a:gd name="f25" fmla="val 2014697"/>
                <a:gd name="f26" fmla="val 1549283"/>
                <a:gd name="f27" fmla="val 1900153"/>
                <a:gd name="f28" fmla="val 1860709"/>
                <a:gd name="f29" fmla="val 1786959"/>
                <a:gd name="f30" fmla="val 2157231"/>
                <a:gd name="f31" fmla="val 1620350"/>
                <a:gd name="f32" fmla="val 2406698"/>
                <a:gd name="f33" fmla="val 1418450"/>
                <a:gd name="f34" fmla="val 2655859"/>
                <a:gd name="f35" fmla="val 1216840"/>
                <a:gd name="f36" fmla="val 2859596"/>
                <a:gd name="f37" fmla="val 978302"/>
                <a:gd name="f38" fmla="val 2996069"/>
                <a:gd name="f39" fmla="val 728678"/>
                <a:gd name="f40" fmla="val 3101178"/>
                <a:gd name="f41" fmla="val 536396"/>
                <a:gd name="f42" fmla="val 3167417"/>
                <a:gd name="f43" fmla="val 338366"/>
                <a:gd name="f44" fmla="val 3193967"/>
                <a:gd name="f45" fmla="val 1377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59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B8EFB9D-FE1D-EA0F-C484-A3B3076EB12B}"/>
                </a:ext>
              </a:extLst>
            </p:cNvPr>
            <p:cNvSpPr/>
            <p:nvPr/>
          </p:nvSpPr>
          <p:spPr>
            <a:xfrm>
              <a:off x="144360" y="417600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60"/>
                <a:gd name="f3" fmla="val 3305038"/>
                <a:gd name="f4" fmla="val 3801025"/>
                <a:gd name="f5" fmla="val 214244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4"/>
                <a:gd name="f13" fmla="val 53389"/>
                <a:gd name="f14" fmla="val 2605042"/>
                <a:gd name="f15" fmla="val 2593137"/>
                <a:gd name="f16" fmla="val 2094444"/>
                <a:gd name="f17" fmla="val 137675"/>
                <a:gd name="f18" fmla="val 2129195"/>
                <a:gd name="f19" fmla="val 280616"/>
                <a:gd name="f20" fmla="val 2157374"/>
                <a:gd name="f21" fmla="val 430766"/>
                <a:gd name="f22" fmla="val 2171571"/>
                <a:gd name="f23" fmla="val 918879"/>
                <a:gd name="f24" fmla="val 1254904"/>
                <a:gd name="f25" fmla="val 2110634"/>
                <a:gd name="f26" fmla="val 1585826"/>
                <a:gd name="f27" fmla="val 1990112"/>
                <a:gd name="f28" fmla="val 1908071"/>
                <a:gd name="f29" fmla="val 1873061"/>
                <a:gd name="f30" fmla="val 2214800"/>
                <a:gd name="f31" fmla="val 1700666"/>
                <a:gd name="f32" fmla="val 2473046"/>
                <a:gd name="f33" fmla="val 1491633"/>
                <a:gd name="f34" fmla="val 2735782"/>
                <a:gd name="f35" fmla="val 1279031"/>
                <a:gd name="f36" fmla="val 2942276"/>
                <a:gd name="f37" fmla="val 1037118"/>
                <a:gd name="f38" fmla="val 3086710"/>
                <a:gd name="f39" fmla="val 772838"/>
                <a:gd name="f40" fmla="val 3197408"/>
                <a:gd name="f41" fmla="val 570216"/>
                <a:gd name="f42" fmla="val 3267226"/>
                <a:gd name="f43" fmla="val 361248"/>
                <a:gd name="f44" fmla="val 3295217"/>
                <a:gd name="f45" fmla="val 14922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60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769F238C-CA2D-8E14-FD04-8841EBC14F8A}"/>
                </a:ext>
              </a:extLst>
            </p:cNvPr>
            <p:cNvSpPr/>
            <p:nvPr/>
          </p:nvSpPr>
          <p:spPr>
            <a:xfrm>
              <a:off x="144000" y="4176000"/>
              <a:ext cx="2522160" cy="2358360"/>
            </a:xfrm>
            <a:custGeom>
              <a:avLst/>
              <a:gdLst>
                <a:gd name="f0" fmla="val 0"/>
                <a:gd name="f1" fmla="val 3815986"/>
                <a:gd name="f2" fmla="val 3648768"/>
                <a:gd name="f3" fmla="val 3804695"/>
                <a:gd name="f4" fmla="val 200084"/>
                <a:gd name="f5" fmla="val 3795228"/>
                <a:gd name="f6" fmla="val 285751"/>
                <a:gd name="f7" fmla="val 3781167"/>
                <a:gd name="f8" fmla="val 371032"/>
                <a:gd name="f9" fmla="val 3762590"/>
                <a:gd name="f10" fmla="val 455543"/>
                <a:gd name="f11" fmla="val 3725537"/>
                <a:gd name="f12" fmla="val 624467"/>
                <a:gd name="f13" fmla="val 3668784"/>
                <a:gd name="f14" fmla="val 790112"/>
                <a:gd name="f15" fmla="val 3592332"/>
                <a:gd name="f16" fmla="val 947274"/>
                <a:gd name="f17" fmla="val 3438712"/>
                <a:gd name="f18" fmla="val 1261596"/>
                <a:gd name="f19" fmla="val 3216091"/>
                <a:gd name="f20" fmla="val 1542847"/>
                <a:gd name="f21" fmla="val 2953967"/>
                <a:gd name="f22" fmla="val 1782349"/>
                <a:gd name="f23" fmla="val 2822599"/>
                <a:gd name="f24" fmla="val 1902099"/>
                <a:gd name="f25" fmla="val 2680615"/>
                <a:gd name="f26" fmla="val 2011341"/>
                <a:gd name="f27" fmla="val 2530669"/>
                <a:gd name="f28" fmla="val 2109494"/>
                <a:gd name="f29" fmla="val 2380520"/>
                <a:gd name="f30" fmla="val 2207551"/>
                <a:gd name="f31" fmla="val 2222510"/>
                <a:gd name="f32" fmla="val 2294906"/>
                <a:gd name="f33" fmla="val 2057561"/>
                <a:gd name="f34" fmla="val 2369245"/>
                <a:gd name="f35" fmla="val 1727252"/>
                <a:gd name="f36" fmla="val 2516859"/>
                <a:gd name="f37" fmla="val 1371629"/>
                <a:gd name="f38" fmla="val 2614434"/>
                <a:gd name="f39" fmla="val 1007330"/>
                <a:gd name="f40" fmla="val 2655701"/>
                <a:gd name="f41" fmla="val 916281"/>
                <a:gd name="f42" fmla="val 2665873"/>
                <a:gd name="f43" fmla="val 824568"/>
                <a:gd name="f44" fmla="val 2672188"/>
                <a:gd name="f45" fmla="val 732765"/>
                <a:gd name="f46" fmla="val 2674696"/>
                <a:gd name="f47" fmla="val 640963"/>
                <a:gd name="f48" fmla="val 2677203"/>
                <a:gd name="f49" fmla="val 549072"/>
                <a:gd name="f50" fmla="val 2675901"/>
                <a:gd name="f51" fmla="val 457666"/>
                <a:gd name="f52" fmla="val 2670839"/>
                <a:gd name="f53" fmla="val 366106"/>
                <a:gd name="f54" fmla="val 2665584"/>
                <a:gd name="f55" fmla="val 274572"/>
                <a:gd name="f56" fmla="val 2656521"/>
                <a:gd name="f57" fmla="val 183574"/>
                <a:gd name="f58" fmla="val 2643312"/>
                <a:gd name="f59" fmla="val 2607798"/>
                <a:gd name="f60" fmla="val 2356652"/>
                <a:gd name="f61" fmla="val 222195"/>
                <a:gd name="f62" fmla="val 2396940"/>
                <a:gd name="f63" fmla="val 304990"/>
                <a:gd name="f64" fmla="val 2407980"/>
                <a:gd name="f65" fmla="val 388511"/>
                <a:gd name="f66" fmla="val 2415283"/>
                <a:gd name="f67" fmla="val 472364"/>
                <a:gd name="f68" fmla="val 2419092"/>
                <a:gd name="f69" fmla="val 640376"/>
                <a:gd name="f70" fmla="val 2427095"/>
                <a:gd name="f71" fmla="val 808184"/>
                <a:gd name="f72" fmla="val 2421791"/>
                <a:gd name="f73" fmla="val 974972"/>
                <a:gd name="f74" fmla="val 2402122"/>
                <a:gd name="f75" fmla="val 1141658"/>
                <a:gd name="f76" fmla="val 2382358"/>
                <a:gd name="f77" fmla="val 1306812"/>
                <a:gd name="f78" fmla="val 2349286"/>
                <a:gd name="f79" fmla="val 1468292"/>
                <a:gd name="f80" fmla="val 2304162"/>
                <a:gd name="f81" fmla="val 1629874"/>
                <a:gd name="f82" fmla="val 2259231"/>
                <a:gd name="f83" fmla="val 1787475"/>
                <a:gd name="f84" fmla="val 2201091"/>
                <a:gd name="f85" fmla="val 1940176"/>
                <a:gd name="f86" fmla="val 2133695"/>
                <a:gd name="f87" fmla="val 2246498"/>
                <a:gd name="f88" fmla="val 2000349"/>
                <a:gd name="f89" fmla="val 2532507"/>
                <a:gd name="f90" fmla="val 1823520"/>
                <a:gd name="f91" fmla="val 2783403"/>
                <a:gd name="f92" fmla="val 1609954"/>
                <a:gd name="f93" fmla="val 2908442"/>
                <a:gd name="f94" fmla="val 1502833"/>
                <a:gd name="f95" fmla="val 3024295"/>
                <a:gd name="f96" fmla="val 1385975"/>
                <a:gd name="f97" fmla="val 3128104"/>
                <a:gd name="f98" fmla="val 1260439"/>
                <a:gd name="f99" fmla="val 3232116"/>
                <a:gd name="f100" fmla="val 1135096"/>
                <a:gd name="f101" fmla="val 3323881"/>
                <a:gd name="f102" fmla="val 1000689"/>
                <a:gd name="f103" fmla="val 3400639"/>
                <a:gd name="f104" fmla="val 859052"/>
                <a:gd name="f105" fmla="val 3477399"/>
                <a:gd name="f106" fmla="val 717510"/>
                <a:gd name="f107" fmla="val 3541296"/>
                <a:gd name="f108" fmla="val 569316"/>
                <a:gd name="f109" fmla="val 3585595"/>
                <a:gd name="f110" fmla="val 415336"/>
                <a:gd name="f111" fmla="val 3607796"/>
                <a:gd name="f112" fmla="val 338540"/>
                <a:gd name="f113" fmla="val 3624638"/>
                <a:gd name="f114" fmla="val 260224"/>
                <a:gd name="f115" fmla="val 3635918"/>
                <a:gd name="f116" fmla="val 1811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986" h="2675935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0" y="f59"/>
                  </a:lnTo>
                  <a:lnTo>
                    <a:pt x="f0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3824840D-17E3-1B0A-058A-7BAD25CF90D8}"/>
                </a:ext>
              </a:extLst>
            </p:cNvPr>
            <p:cNvSpPr/>
            <p:nvPr/>
          </p:nvSpPr>
          <p:spPr>
            <a:xfrm>
              <a:off x="144360" y="4176000"/>
              <a:ext cx="2532960" cy="2534760"/>
            </a:xfrm>
            <a:custGeom>
              <a:avLst/>
              <a:gdLst>
                <a:gd name="f0" fmla="val 0"/>
                <a:gd name="f1" fmla="val 3832270"/>
                <a:gd name="f2" fmla="val 3800718"/>
                <a:gd name="f3" fmla="val 3824562"/>
                <a:gd name="f4" fmla="val 143769"/>
                <a:gd name="f5" fmla="val 3797131"/>
                <a:gd name="f6" fmla="val 409191"/>
                <a:gd name="f7" fmla="val 3730585"/>
                <a:gd name="f8" fmla="val 671345"/>
                <a:gd name="f9" fmla="val 3628155"/>
                <a:gd name="f10" fmla="val 922055"/>
                <a:gd name="f11" fmla="val 3593858"/>
                <a:gd name="f12" fmla="val 1005553"/>
                <a:gd name="f13" fmla="val 3556704"/>
                <a:gd name="f14" fmla="val 1088280"/>
                <a:gd name="f15" fmla="val 3514853"/>
                <a:gd name="f16" fmla="val 1169078"/>
                <a:gd name="f17" fmla="val 3473616"/>
                <a:gd name="f18" fmla="val 1250166"/>
                <a:gd name="f19" fmla="val 3428194"/>
                <a:gd name="f20" fmla="val 1329517"/>
                <a:gd name="f21" fmla="val 3379198"/>
                <a:gd name="f22" fmla="val 1407037"/>
                <a:gd name="f23" fmla="val 3281106"/>
                <a:gd name="f24" fmla="val 1561980"/>
                <a:gd name="f25" fmla="val 3169132"/>
                <a:gd name="f26" fmla="val 1710174"/>
                <a:gd name="f27" fmla="val 3043787"/>
                <a:gd name="f28" fmla="val 1848342"/>
                <a:gd name="f29" fmla="val 2980806"/>
                <a:gd name="f30" fmla="val 1917184"/>
                <a:gd name="f31" fmla="val 2915071"/>
                <a:gd name="f32" fmla="val 1984001"/>
                <a:gd name="f33" fmla="val 2845661"/>
                <a:gd name="f34" fmla="val 2047444"/>
                <a:gd name="f35" fmla="val 2828411"/>
                <a:gd name="f36" fmla="val 2063450"/>
                <a:gd name="f37" fmla="val 2811060"/>
                <a:gd name="f38" fmla="val 2079263"/>
                <a:gd name="f39" fmla="val 2793197"/>
                <a:gd name="f40" fmla="val 2094689"/>
                <a:gd name="f41" fmla="val 2775436"/>
                <a:gd name="f42" fmla="val 2110213"/>
                <a:gd name="f43" fmla="val 2757982"/>
                <a:gd name="f44" fmla="val 2126025"/>
                <a:gd name="f45" fmla="val 2739710"/>
                <a:gd name="f46" fmla="val 2140969"/>
                <a:gd name="f47" fmla="val 2703576"/>
                <a:gd name="f48" fmla="val 2171341"/>
                <a:gd name="f49" fmla="val 2666524"/>
                <a:gd name="f50" fmla="val 2200749"/>
                <a:gd name="f51" fmla="val 2629166"/>
                <a:gd name="f52" fmla="val 2229867"/>
                <a:gd name="f53" fmla="val 2479015"/>
                <a:gd name="f54" fmla="val 2345569"/>
                <a:gd name="f55" fmla="val 2316821"/>
                <a:gd name="f56" fmla="val 2448061"/>
                <a:gd name="f57" fmla="val 2145952"/>
                <a:gd name="f58" fmla="val 2535994"/>
                <a:gd name="f59" fmla="val 1804312"/>
                <a:gd name="f60" fmla="val 2711957"/>
                <a:gd name="f61" fmla="val 1424600"/>
                <a:gd name="f62" fmla="val 2826982"/>
                <a:gd name="f63" fmla="val 1034987"/>
                <a:gd name="f64" fmla="val 2863910"/>
                <a:gd name="f65" fmla="val 937762"/>
                <a:gd name="f66" fmla="val 2873167"/>
                <a:gd name="f67" fmla="val 839720"/>
                <a:gd name="f68" fmla="val 2877096"/>
                <a:gd name="f69" fmla="val 741909"/>
                <a:gd name="f70" fmla="val 2875939"/>
                <a:gd name="f71" fmla="val 644097"/>
                <a:gd name="f72" fmla="val 2874782"/>
                <a:gd name="f73" fmla="val 546515"/>
                <a:gd name="f74" fmla="val 2868539"/>
                <a:gd name="f75" fmla="val 450208"/>
                <a:gd name="f76" fmla="val 2857451"/>
                <a:gd name="f77" fmla="val 305520"/>
                <a:gd name="f78" fmla="val 2840674"/>
                <a:gd name="f79" fmla="val 162095"/>
                <a:gd name="f80" fmla="val 2813810"/>
                <a:gd name="f81" fmla="val 22215"/>
                <a:gd name="f82" fmla="val 2775923"/>
                <a:gd name="f83" fmla="val 2769256"/>
                <a:gd name="f84" fmla="val 2590612"/>
                <a:gd name="f85" fmla="val 199046"/>
                <a:gd name="f86" fmla="val 2627410"/>
                <a:gd name="f87" fmla="val 288321"/>
                <a:gd name="f88" fmla="val 2639209"/>
                <a:gd name="f89" fmla="val 378197"/>
                <a:gd name="f90" fmla="val 2646537"/>
                <a:gd name="f91" fmla="val 468174"/>
                <a:gd name="f92" fmla="val 2649670"/>
                <a:gd name="f93" fmla="val 648333"/>
                <a:gd name="f94" fmla="val 2656805"/>
                <a:gd name="f95" fmla="val 826655"/>
                <a:gd name="f96" fmla="val 2647163"/>
                <a:gd name="f97" fmla="val 1003650"/>
                <a:gd name="f98" fmla="val 2622480"/>
                <a:gd name="f99" fmla="val 1091943"/>
                <a:gd name="f100" fmla="val 2609658"/>
                <a:gd name="f101" fmla="val 1179725"/>
                <a:gd name="f102" fmla="val 2593747"/>
                <a:gd name="f103" fmla="val 1266489"/>
                <a:gd name="f104" fmla="val 2573982"/>
                <a:gd name="f105" fmla="val 1353250"/>
                <a:gd name="f106" fmla="val 2553927"/>
                <a:gd name="f107" fmla="val 1439298"/>
                <a:gd name="f108" fmla="val 2531076"/>
                <a:gd name="f109" fmla="val 1524223"/>
                <a:gd name="f110" fmla="val 2504657"/>
                <a:gd name="f111" fmla="val 1609149"/>
                <a:gd name="f112" fmla="val 2478336"/>
                <a:gd name="f113" fmla="val 1693052"/>
                <a:gd name="f114" fmla="val 2448833"/>
                <a:gd name="f115" fmla="val 1775731"/>
                <a:gd name="f116" fmla="val 2416243"/>
                <a:gd name="f117" fmla="val 1858309"/>
                <a:gd name="f118" fmla="val 2383557"/>
                <a:gd name="f119" fmla="val 1939764"/>
                <a:gd name="f120" fmla="val 2347882"/>
                <a:gd name="f121" fmla="val 2019789"/>
                <a:gd name="f122" fmla="val 2309412"/>
                <a:gd name="f123" fmla="val 2179839"/>
                <a:gd name="f124" fmla="val 2232567"/>
                <a:gd name="f125" fmla="val 2334583"/>
                <a:gd name="f126" fmla="val 2144923"/>
                <a:gd name="f127" fmla="val 2482486"/>
                <a:gd name="f128" fmla="val 2046962"/>
                <a:gd name="f129" fmla="val 2519334"/>
                <a:gd name="f130" fmla="val 2022376"/>
                <a:gd name="f131" fmla="val 2556081"/>
                <a:gd name="f132" fmla="val 1997403"/>
                <a:gd name="f133" fmla="val 2591908"/>
                <a:gd name="f134" fmla="val 1971371"/>
                <a:gd name="f135" fmla="val 2610077"/>
                <a:gd name="f136" fmla="val 1958644"/>
                <a:gd name="f137" fmla="val 2627838"/>
                <a:gd name="f138" fmla="val 1945434"/>
                <a:gd name="f139" fmla="val 2645702"/>
                <a:gd name="f140" fmla="val 1932321"/>
                <a:gd name="f141" fmla="val 2663666"/>
                <a:gd name="f142" fmla="val 1919305"/>
                <a:gd name="f143" fmla="val 2681325"/>
                <a:gd name="f144" fmla="val 1905903"/>
                <a:gd name="f145" fmla="val 2698779"/>
                <a:gd name="f146" fmla="val 1892309"/>
                <a:gd name="f147" fmla="val 2768903"/>
                <a:gd name="f148" fmla="val 1838025"/>
                <a:gd name="f149" fmla="val 2837496"/>
                <a:gd name="f150" fmla="val 1781717"/>
                <a:gd name="f151" fmla="val 2903537"/>
                <a:gd name="f152" fmla="val 1722516"/>
                <a:gd name="f153" fmla="val 3035926"/>
                <a:gd name="f154" fmla="val 1604501"/>
                <a:gd name="f155" fmla="val 3158720"/>
                <a:gd name="f156" fmla="val 1475784"/>
                <a:gd name="f157" fmla="val 3269061"/>
                <a:gd name="f158" fmla="val 1337327"/>
                <a:gd name="f159" fmla="val 3324182"/>
                <a:gd name="f160" fmla="val 1268099"/>
                <a:gd name="f161" fmla="val 3376341"/>
                <a:gd name="f162" fmla="val 1196461"/>
                <a:gd name="f163" fmla="val 3424928"/>
                <a:gd name="f164" fmla="val 1122508"/>
                <a:gd name="f165" fmla="val 3472697"/>
                <a:gd name="f166" fmla="val 1048170"/>
                <a:gd name="f167" fmla="val 3517814"/>
                <a:gd name="f168" fmla="val 972000"/>
                <a:gd name="f169" fmla="val 3557622"/>
                <a:gd name="f170" fmla="val 893226"/>
                <a:gd name="f171" fmla="val 3567931"/>
                <a:gd name="f172" fmla="val 873654"/>
                <a:gd name="f173" fmla="val 3577526"/>
                <a:gd name="f174" fmla="val 853791"/>
                <a:gd name="f175" fmla="val 3587019"/>
                <a:gd name="f176" fmla="val 833929"/>
                <a:gd name="f177" fmla="val 3601310"/>
                <a:gd name="f178" fmla="val 804040"/>
                <a:gd name="f179" fmla="val 3614885"/>
                <a:gd name="f180" fmla="val 773861"/>
                <a:gd name="f181" fmla="val 3623766"/>
                <a:gd name="f182" fmla="val 753709"/>
                <a:gd name="f183" fmla="val 3632748"/>
                <a:gd name="f184" fmla="val 733559"/>
                <a:gd name="f185" fmla="val 3640812"/>
                <a:gd name="f186" fmla="val 713022"/>
                <a:gd name="f187" fmla="val 3648876"/>
                <a:gd name="f188" fmla="val 692485"/>
                <a:gd name="f189" fmla="val 3657756"/>
                <a:gd name="f190" fmla="val 672236"/>
                <a:gd name="f191" fmla="val 3665105"/>
                <a:gd name="f192" fmla="val 651506"/>
                <a:gd name="f193" fmla="val 3696544"/>
                <a:gd name="f194" fmla="val 569166"/>
                <a:gd name="f195" fmla="val 3723185"/>
                <a:gd name="f196" fmla="val 485089"/>
                <a:gd name="f197" fmla="val 3744110"/>
                <a:gd name="f198" fmla="val 399567"/>
                <a:gd name="f199" fmla="val 3765341"/>
                <a:gd name="f200" fmla="val 314238"/>
                <a:gd name="f201" fmla="val 3781392"/>
                <a:gd name="f202" fmla="val 227654"/>
                <a:gd name="f203" fmla="val 3792123"/>
                <a:gd name="f204" fmla="val 1404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32270" h="2876136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lnTo>
                    <a:pt x="f0" y="f83"/>
                  </a:lnTo>
                  <a:lnTo>
                    <a:pt x="f0" y="f84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202DDE66-1F25-31BF-B068-66F626997440}"/>
              </a:ext>
            </a:extLst>
          </p:cNvPr>
          <p:cNvSpPr/>
          <p:nvPr/>
        </p:nvSpPr>
        <p:spPr>
          <a:xfrm>
            <a:off x="595800" y="4176000"/>
            <a:ext cx="3220200" cy="146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Calibri" pitchFamily="2"/>
              </a:rPr>
              <a:t>METODOLOGIA RACCOLTA DATI</a:t>
            </a: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- Cartella clinica orientata per problemi.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- Inserimento dei dati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- Aggiornamento dati</a:t>
            </a:r>
          </a:p>
        </p:txBody>
      </p:sp>
      <p:pic>
        <p:nvPicPr>
          <p:cNvPr id="16" name="Immagine 5">
            <a:extLst>
              <a:ext uri="{FF2B5EF4-FFF2-40B4-BE49-F238E27FC236}">
                <a16:creationId xmlns:a16="http://schemas.microsoft.com/office/drawing/2014/main" id="{1FF600AE-93A5-101A-F27E-38264E58B3B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51400" y="3753000"/>
            <a:ext cx="4309920" cy="295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ED4B1BD-7E79-7CAF-CC7A-1423DF61B5CF}"/>
              </a:ext>
            </a:extLst>
          </p:cNvPr>
          <p:cNvSpPr/>
          <p:nvPr/>
        </p:nvSpPr>
        <p:spPr>
          <a:xfrm>
            <a:off x="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C73B989-74B3-63B4-C390-40D0C7A0F0F0}"/>
              </a:ext>
            </a:extLst>
          </p:cNvPr>
          <p:cNvSpPr/>
          <p:nvPr/>
        </p:nvSpPr>
        <p:spPr>
          <a:xfrm>
            <a:off x="432000" y="1584000"/>
            <a:ext cx="8322840" cy="43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03636876-2114-EADB-FF29-F7902CFC98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86F506FF-621B-2478-EC73-C9A2E723E629}"/>
              </a:ext>
            </a:extLst>
          </p:cNvPr>
          <p:cNvSpPr/>
          <p:nvPr/>
        </p:nvSpPr>
        <p:spPr>
          <a:xfrm>
            <a:off x="462600" y="4417560"/>
            <a:ext cx="24847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A873F03-5401-156A-350A-604C232BB322}"/>
              </a:ext>
            </a:extLst>
          </p:cNvPr>
          <p:cNvSpPr/>
          <p:nvPr/>
        </p:nvSpPr>
        <p:spPr>
          <a:xfrm>
            <a:off x="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1CBF4C5-A82E-DD6E-64A5-915D9F66E16D}"/>
              </a:ext>
            </a:extLst>
          </p:cNvPr>
          <p:cNvSpPr/>
          <p:nvPr/>
        </p:nvSpPr>
        <p:spPr>
          <a:xfrm>
            <a:off x="1728000" y="0"/>
            <a:ext cx="7415640" cy="61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E8BC4B37-6E49-CDBE-846F-AF0715AD593B}"/>
              </a:ext>
            </a:extLst>
          </p:cNvPr>
          <p:cNvGrpSpPr/>
          <p:nvPr/>
        </p:nvGrpSpPr>
        <p:grpSpPr>
          <a:xfrm>
            <a:off x="7257600" y="0"/>
            <a:ext cx="1885680" cy="2174039"/>
            <a:chOff x="7257600" y="0"/>
            <a:chExt cx="1885680" cy="2174039"/>
          </a:xfrm>
        </p:grpSpPr>
        <p:sp>
          <p:nvSpPr>
            <p:cNvPr id="5" name="Freeform: Shape 13">
              <a:extLst>
                <a:ext uri="{FF2B5EF4-FFF2-40B4-BE49-F238E27FC236}">
                  <a16:creationId xmlns:a16="http://schemas.microsoft.com/office/drawing/2014/main" id="{6289B95B-5280-9C4B-FB30-BDDB0224610A}"/>
                </a:ext>
              </a:extLst>
            </p:cNvPr>
            <p:cNvSpPr/>
            <p:nvPr/>
          </p:nvSpPr>
          <p:spPr>
            <a:xfrm>
              <a:off x="7257600" y="4320"/>
              <a:ext cx="1885680" cy="2169719"/>
            </a:xfrm>
            <a:custGeom>
              <a:avLst/>
              <a:gdLst>
                <a:gd name="f0" fmla="val 0"/>
                <a:gd name="f1" fmla="val 2514948"/>
                <a:gd name="f2" fmla="val 2170178"/>
                <a:gd name="f3" fmla="val 2466091"/>
                <a:gd name="f4" fmla="val 2512286"/>
                <a:gd name="f5" fmla="val 12375"/>
                <a:gd name="f6" fmla="val 2481760"/>
                <a:gd name="f7" fmla="val 133161"/>
                <a:gd name="f8" fmla="val 2442526"/>
                <a:gd name="f9" fmla="val 252239"/>
                <a:gd name="f10" fmla="val 2394961"/>
                <a:gd name="f11" fmla="val 368660"/>
                <a:gd name="f12" fmla="val 2363109"/>
                <a:gd name="f13" fmla="val 446208"/>
                <a:gd name="f14" fmla="val 2328603"/>
                <a:gd name="f15" fmla="val 523039"/>
                <a:gd name="f16" fmla="val 2289734"/>
                <a:gd name="f17" fmla="val 598078"/>
                <a:gd name="f18" fmla="val 2251436"/>
                <a:gd name="f19" fmla="val 673387"/>
                <a:gd name="f20" fmla="val 2209251"/>
                <a:gd name="f21" fmla="val 747083"/>
                <a:gd name="f22" fmla="val 2163747"/>
                <a:gd name="f23" fmla="val 819078"/>
                <a:gd name="f24" fmla="val 2072646"/>
                <a:gd name="f25" fmla="val 962979"/>
                <a:gd name="f26" fmla="val 1968652"/>
                <a:gd name="f27" fmla="val 1100611"/>
                <a:gd name="f28" fmla="val 1852241"/>
                <a:gd name="f29" fmla="val 1228932"/>
                <a:gd name="f30" fmla="val 1793748"/>
                <a:gd name="f31" fmla="val 1292868"/>
                <a:gd name="f32" fmla="val 1732698"/>
                <a:gd name="f33" fmla="val 1354923"/>
                <a:gd name="f34" fmla="val 1668235"/>
                <a:gd name="f35" fmla="val 1413844"/>
                <a:gd name="f36" fmla="val 1652214"/>
                <a:gd name="f37" fmla="val 1428709"/>
                <a:gd name="f38" fmla="val 1636100"/>
                <a:gd name="f39" fmla="val 1443395"/>
                <a:gd name="f40" fmla="val 1619510"/>
                <a:gd name="f41" fmla="val 1457722"/>
                <a:gd name="f42" fmla="val 1603015"/>
                <a:gd name="f43" fmla="val 1472140"/>
                <a:gd name="f44" fmla="val 1586805"/>
                <a:gd name="f45" fmla="val 1486825"/>
                <a:gd name="f46" fmla="val 1569835"/>
                <a:gd name="f47" fmla="val 1500704"/>
                <a:gd name="f48" fmla="val 1536276"/>
                <a:gd name="f49" fmla="val 1528911"/>
                <a:gd name="f50" fmla="val 1501865"/>
                <a:gd name="f51" fmla="val 1556223"/>
                <a:gd name="f52" fmla="val 1467169"/>
                <a:gd name="f53" fmla="val 1583266"/>
                <a:gd name="f54" fmla="val 1327719"/>
                <a:gd name="f55" fmla="val 1690722"/>
                <a:gd name="f56" fmla="val 1177085"/>
                <a:gd name="f57" fmla="val 1785910"/>
                <a:gd name="f58" fmla="val 1018393"/>
                <a:gd name="f59" fmla="val 1867576"/>
                <a:gd name="f60" fmla="val 780425"/>
                <a:gd name="f61" fmla="val 1990142"/>
                <a:gd name="f62" fmla="val 522567"/>
                <a:gd name="f63" fmla="val 2080875"/>
                <a:gd name="f64" fmla="val 255857"/>
                <a:gd name="f65" fmla="val 2133049"/>
                <a:gd name="f66" fmla="val 1940056"/>
                <a:gd name="f67" fmla="val 201609"/>
                <a:gd name="f68" fmla="val 1902856"/>
                <a:gd name="f69" fmla="val 282186"/>
                <a:gd name="f70" fmla="val 1884231"/>
                <a:gd name="f71" fmla="val 362102"/>
                <a:gd name="f72" fmla="val 1863008"/>
                <a:gd name="f73" fmla="val 440974"/>
                <a:gd name="f74" fmla="val 1838472"/>
                <a:gd name="f75" fmla="val 519848"/>
                <a:gd name="f76" fmla="val 1814027"/>
                <a:gd name="f77" fmla="val 597771"/>
                <a:gd name="f78" fmla="val 1786627"/>
                <a:gd name="f79" fmla="val 674558"/>
                <a:gd name="f80" fmla="val 1756359"/>
                <a:gd name="f81" fmla="val 751250"/>
                <a:gd name="f82" fmla="val 1726003"/>
                <a:gd name="f83" fmla="val 826900"/>
                <a:gd name="f84" fmla="val 1692870"/>
                <a:gd name="f85" fmla="val 901222"/>
                <a:gd name="f86" fmla="val 1657142"/>
                <a:gd name="f87" fmla="val 1049865"/>
                <a:gd name="f88" fmla="val 1585774"/>
                <a:gd name="f89" fmla="val 1193581"/>
                <a:gd name="f90" fmla="val 1504376"/>
                <a:gd name="f91" fmla="val 1330943"/>
                <a:gd name="f92" fmla="val 1413396"/>
                <a:gd name="f93" fmla="val 1365165"/>
                <a:gd name="f94" fmla="val 1390563"/>
                <a:gd name="f95" fmla="val 1399293"/>
                <a:gd name="f96" fmla="val 1367370"/>
                <a:gd name="f97" fmla="val 1432566"/>
                <a:gd name="f98" fmla="val 1343193"/>
                <a:gd name="f99" fmla="val 1449441"/>
                <a:gd name="f100" fmla="val 1331373"/>
                <a:gd name="f101" fmla="val 1465936"/>
                <a:gd name="f102" fmla="val 1319104"/>
                <a:gd name="f103" fmla="val 1482527"/>
                <a:gd name="f104" fmla="val 1306926"/>
                <a:gd name="f105" fmla="val 1499210"/>
                <a:gd name="f106" fmla="val 1294837"/>
                <a:gd name="f107" fmla="val 1515611"/>
                <a:gd name="f108" fmla="val 1282391"/>
                <a:gd name="f109" fmla="val 1531821"/>
                <a:gd name="f110" fmla="val 1269765"/>
                <a:gd name="f111" fmla="val 1596947"/>
                <a:gd name="f112" fmla="val 1219350"/>
                <a:gd name="f113" fmla="val 1660652"/>
                <a:gd name="f114" fmla="val 1167055"/>
                <a:gd name="f115" fmla="val 1721986"/>
                <a:gd name="f116" fmla="val 1112073"/>
                <a:gd name="f117" fmla="val 1844940"/>
                <a:gd name="f118" fmla="val 1002469"/>
                <a:gd name="f119" fmla="val 1958983"/>
                <a:gd name="f120" fmla="val 882926"/>
                <a:gd name="f121" fmla="val 2061460"/>
                <a:gd name="f122" fmla="val 754336"/>
                <a:gd name="f123" fmla="val 2112652"/>
                <a:gd name="f124" fmla="val 690042"/>
                <a:gd name="f125" fmla="val 2161094"/>
                <a:gd name="f126" fmla="val 623510"/>
                <a:gd name="f127" fmla="val 2206218"/>
                <a:gd name="f128" fmla="val 554827"/>
                <a:gd name="f129" fmla="val 2250583"/>
                <a:gd name="f130" fmla="val 485787"/>
                <a:gd name="f131" fmla="val 2292484"/>
                <a:gd name="f132" fmla="val 415046"/>
                <a:gd name="f133" fmla="val 2329455"/>
                <a:gd name="f134" fmla="val 341886"/>
                <a:gd name="f135" fmla="val 2339030"/>
                <a:gd name="f136" fmla="val 323709"/>
                <a:gd name="f137" fmla="val 2347941"/>
                <a:gd name="f138" fmla="val 305261"/>
                <a:gd name="f139" fmla="val 2356757"/>
                <a:gd name="f140" fmla="val 286815"/>
                <a:gd name="f141" fmla="val 2370030"/>
                <a:gd name="f142" fmla="val 259056"/>
                <a:gd name="f143" fmla="val 2382637"/>
                <a:gd name="f144" fmla="val 231028"/>
                <a:gd name="f145" fmla="val 2390885"/>
                <a:gd name="f146" fmla="val 212312"/>
                <a:gd name="f147" fmla="val 2399227"/>
                <a:gd name="f148" fmla="val 193598"/>
                <a:gd name="f149" fmla="val 2406716"/>
                <a:gd name="f150" fmla="val 174525"/>
                <a:gd name="f151" fmla="val 2414206"/>
                <a:gd name="f152" fmla="val 155452"/>
                <a:gd name="f153" fmla="val 2422453"/>
                <a:gd name="f154" fmla="val 136646"/>
                <a:gd name="f155" fmla="val 2429278"/>
                <a:gd name="f156" fmla="val 1173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4948" h="2170178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0" y="f2"/>
                  </a:lnTo>
                  <a:lnTo>
                    <a:pt x="f0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41" y="f142"/>
                  </a:ln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B453E4A5-D23C-DE47-9E1B-639DD9573AE3}"/>
                </a:ext>
              </a:extLst>
            </p:cNvPr>
            <p:cNvSpPr/>
            <p:nvPr/>
          </p:nvSpPr>
          <p:spPr>
            <a:xfrm>
              <a:off x="7257600" y="0"/>
              <a:ext cx="1869479" cy="1947600"/>
            </a:xfrm>
            <a:custGeom>
              <a:avLst/>
              <a:gdLst>
                <a:gd name="f0" fmla="val 0"/>
                <a:gd name="f1" fmla="val 2493062"/>
                <a:gd name="f2" fmla="val 1947896"/>
                <a:gd name="f3" fmla="val 1896911"/>
                <a:gd name="f4" fmla="val 2435315"/>
                <a:gd name="f5" fmla="val 178165"/>
                <a:gd name="f6" fmla="val 2088122"/>
                <a:gd name="f7" fmla="val 1071812"/>
                <a:gd name="f8" fmla="val 1129732"/>
                <a:gd name="f9" fmla="val 1758033"/>
                <a:gd name="f10" fmla="val 93066"/>
                <a:gd name="f11" fmla="val 1935859"/>
                <a:gd name="f12" fmla="val 1404756"/>
                <a:gd name="f13" fmla="val 17392"/>
                <a:gd name="f14" fmla="val 1402364"/>
                <a:gd name="f15" fmla="val 167719"/>
                <a:gd name="f16" fmla="val 1375030"/>
                <a:gd name="f17" fmla="val 318070"/>
                <a:gd name="f18" fmla="val 1334398"/>
                <a:gd name="f19" fmla="val 464249"/>
                <a:gd name="f20" fmla="val 1281208"/>
                <a:gd name="f21" fmla="val 753480"/>
                <a:gd name="f22" fmla="val 1176081"/>
                <a:gd name="f23" fmla="val 1028869"/>
                <a:gd name="f24" fmla="val 1021346"/>
                <a:gd name="f25" fmla="val 1260556"/>
                <a:gd name="f26" fmla="val 833835"/>
                <a:gd name="f27" fmla="val 1491960"/>
                <a:gd name="f28" fmla="val 646594"/>
                <a:gd name="f29" fmla="val 1681177"/>
                <a:gd name="f30" fmla="val 425056"/>
                <a:gd name="f31" fmla="val 1807924"/>
                <a:gd name="f32" fmla="val 193222"/>
                <a:gd name="f33" fmla="val 1832328"/>
                <a:gd name="f34" fmla="val 148578"/>
                <a:gd name="f35" fmla="val 1854477"/>
                <a:gd name="f36" fmla="val 103599"/>
                <a:gd name="f37" fmla="val 1874357"/>
                <a:gd name="f38" fmla="val 583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3062" h="1947896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E85E2F84-5F62-28BF-94CC-8656B9CC048E}"/>
                </a:ext>
              </a:extLst>
            </p:cNvPr>
            <p:cNvSpPr/>
            <p:nvPr/>
          </p:nvSpPr>
          <p:spPr>
            <a:xfrm>
              <a:off x="7257600" y="4320"/>
              <a:ext cx="1875600" cy="1972440"/>
            </a:xfrm>
            <a:custGeom>
              <a:avLst/>
              <a:gdLst>
                <a:gd name="f0" fmla="val 0"/>
                <a:gd name="f1" fmla="val 2501089"/>
                <a:gd name="f2" fmla="val 1972702"/>
                <a:gd name="f3" fmla="val 2318728"/>
                <a:gd name="f4" fmla="val 2453909"/>
                <a:gd name="f5" fmla="val 167837"/>
                <a:gd name="f6" fmla="val 2427555"/>
                <a:gd name="f7" fmla="val 244153"/>
                <a:gd name="f8" fmla="val 2396627"/>
                <a:gd name="f9" fmla="val 319103"/>
                <a:gd name="f10" fmla="val 2361125"/>
                <a:gd name="f11" fmla="val 392084"/>
                <a:gd name="f12" fmla="val 2218453"/>
                <a:gd name="f13" fmla="val 684005"/>
                <a:gd name="f14" fmla="val 2011698"/>
                <a:gd name="f15" fmla="val 945211"/>
                <a:gd name="f16" fmla="val 1768255"/>
                <a:gd name="f17" fmla="val 1167644"/>
                <a:gd name="f18" fmla="val 1646250"/>
                <a:gd name="f19" fmla="val 1278860"/>
                <a:gd name="f20" fmla="val 1514385"/>
                <a:gd name="f21" fmla="val 1380316"/>
                <a:gd name="f22" fmla="val 1375125"/>
                <a:gd name="f23" fmla="val 1471474"/>
                <a:gd name="f24" fmla="val 1235677"/>
                <a:gd name="f25" fmla="val 1562542"/>
                <a:gd name="f26" fmla="val 1088928"/>
                <a:gd name="f27" fmla="val 1643672"/>
                <a:gd name="f28" fmla="val 935735"/>
                <a:gd name="f29" fmla="val 1712713"/>
                <a:gd name="f30" fmla="val 705659"/>
                <a:gd name="f31" fmla="val 1815533"/>
                <a:gd name="f32" fmla="val 462359"/>
                <a:gd name="f33" fmla="val 1892212"/>
                <a:gd name="f34" fmla="val 212353"/>
                <a:gd name="f35" fmla="val 1940294"/>
                <a:gd name="f36" fmla="val 1732181"/>
                <a:gd name="f37" fmla="val 161195"/>
                <a:gd name="f38" fmla="val 1706590"/>
                <a:gd name="f39" fmla="val 237638"/>
                <a:gd name="f40" fmla="val 1691378"/>
                <a:gd name="f41" fmla="val 313477"/>
                <a:gd name="f42" fmla="val 1673222"/>
                <a:gd name="f43" fmla="val 388463"/>
                <a:gd name="f44" fmla="val 1652268"/>
                <a:gd name="f45" fmla="val 538529"/>
                <a:gd name="f46" fmla="val 1610539"/>
                <a:gd name="f47" fmla="val 684898"/>
                <a:gd name="f48" fmla="val 1556543"/>
                <a:gd name="f49" fmla="val 826716"/>
                <a:gd name="f50" fmla="val 1493950"/>
                <a:gd name="f51" fmla="val 1111207"/>
                <a:gd name="f52" fmla="val 1370107"/>
                <a:gd name="f53" fmla="val 1376832"/>
                <a:gd name="f54" fmla="val 1205881"/>
                <a:gd name="f55" fmla="val 1609847"/>
                <a:gd name="f56" fmla="val 1007535"/>
                <a:gd name="f57" fmla="val 1725975"/>
                <a:gd name="f58" fmla="val 908049"/>
                <a:gd name="f59" fmla="val 1833571"/>
                <a:gd name="f60" fmla="val 799519"/>
                <a:gd name="f61" fmla="val 1929982"/>
                <a:gd name="f62" fmla="val 682930"/>
                <a:gd name="f63" fmla="val 2026581"/>
                <a:gd name="f64" fmla="val 566520"/>
                <a:gd name="f65" fmla="val 2111806"/>
                <a:gd name="f66" fmla="val 441692"/>
                <a:gd name="f67" fmla="val 2183093"/>
                <a:gd name="f68" fmla="val 310149"/>
                <a:gd name="f69" fmla="val 2218738"/>
                <a:gd name="f70" fmla="val 244422"/>
                <a:gd name="f71" fmla="val 2251396"/>
                <a:gd name="f72" fmla="val 177150"/>
                <a:gd name="f73" fmla="val 2280286"/>
                <a:gd name="f74" fmla="val 1084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01089" h="1972702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0" y="f2"/>
                  </a:lnTo>
                  <a:lnTo>
                    <a:pt x="f0" y="f36"/>
                  </a:ln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6F8A3614-BCF7-B1FF-370F-85C114816730}"/>
                </a:ext>
              </a:extLst>
            </p:cNvPr>
            <p:cNvSpPr/>
            <p:nvPr/>
          </p:nvSpPr>
          <p:spPr>
            <a:xfrm>
              <a:off x="7257960" y="4320"/>
              <a:ext cx="1868040" cy="1943280"/>
            </a:xfrm>
            <a:custGeom>
              <a:avLst/>
              <a:gdLst>
                <a:gd name="f0" fmla="val 0"/>
                <a:gd name="f1" fmla="val 2491105"/>
                <a:gd name="f2" fmla="val 1943661"/>
                <a:gd name="f3" fmla="val 1995408"/>
                <a:gd name="f4" fmla="val 2434705"/>
                <a:gd name="f5" fmla="val 174009"/>
                <a:gd name="f6" fmla="val 2087512"/>
                <a:gd name="f7" fmla="val 1067655"/>
                <a:gd name="f8" fmla="val 1129122"/>
                <a:gd name="f9" fmla="val 1753877"/>
                <a:gd name="f10" fmla="val 92457"/>
                <a:gd name="f11" fmla="val 1931703"/>
                <a:gd name="f12" fmla="val 1491489"/>
                <a:gd name="f13" fmla="val 34107"/>
                <a:gd name="f14" fmla="val 1486836"/>
                <a:gd name="f15" fmla="val 189055"/>
                <a:gd name="f16" fmla="val 1458696"/>
                <a:gd name="f17" fmla="val 343908"/>
                <a:gd name="f18" fmla="val 1416565"/>
                <a:gd name="f19" fmla="val 497577"/>
                <a:gd name="f20" fmla="val 1360598"/>
                <a:gd name="f21" fmla="val 796856"/>
                <a:gd name="f22" fmla="val 1251889"/>
                <a:gd name="f23" fmla="val 1081725"/>
                <a:gd name="f24" fmla="val 1091781"/>
                <a:gd name="f25" fmla="val 1321566"/>
                <a:gd name="f26" fmla="val 897645"/>
                <a:gd name="f27" fmla="val 1565577"/>
                <a:gd name="f28" fmla="val 700195"/>
                <a:gd name="f29" fmla="val 1757355"/>
                <a:gd name="f30" fmla="val 475523"/>
                <a:gd name="f31" fmla="val 1891495"/>
                <a:gd name="f32" fmla="val 230078"/>
                <a:gd name="f33" fmla="val 1917197"/>
                <a:gd name="f34" fmla="val 183033"/>
                <a:gd name="f35" fmla="val 1940526"/>
                <a:gd name="f36" fmla="val 135619"/>
                <a:gd name="f37" fmla="val 1961469"/>
                <a:gd name="f38" fmla="val 878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1105" h="1943661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9" name="Immagine 4">
            <a:extLst>
              <a:ext uri="{FF2B5EF4-FFF2-40B4-BE49-F238E27FC236}">
                <a16:creationId xmlns:a16="http://schemas.microsoft.com/office/drawing/2014/main" id="{F88B7FA9-BF52-56C2-CBDD-7CA49ADD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5A5A416B-4B09-8107-FA17-490C02463638}"/>
              </a:ext>
            </a:extLst>
          </p:cNvPr>
          <p:cNvGrpSpPr/>
          <p:nvPr/>
        </p:nvGrpSpPr>
        <p:grpSpPr>
          <a:xfrm>
            <a:off x="-360" y="4322880"/>
            <a:ext cx="2533320" cy="2534760"/>
            <a:chOff x="-360" y="4322880"/>
            <a:chExt cx="2533320" cy="2534760"/>
          </a:xfrm>
        </p:grpSpPr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63316F5D-9DC4-7BFC-15AD-A6AF2C940F62}"/>
                </a:ext>
              </a:extLst>
            </p:cNvPr>
            <p:cNvSpPr/>
            <p:nvPr/>
          </p:nvSpPr>
          <p:spPr>
            <a:xfrm>
              <a:off x="0" y="432288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59"/>
                <a:gd name="f3" fmla="val 3203055"/>
                <a:gd name="f4" fmla="val 3801025"/>
                <a:gd name="f5" fmla="val 214243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3"/>
                <a:gd name="f13" fmla="val 53389"/>
                <a:gd name="f14" fmla="val 2605041"/>
                <a:gd name="f15" fmla="val 2593136"/>
                <a:gd name="f16" fmla="val 1994836"/>
                <a:gd name="f17" fmla="val 159710"/>
                <a:gd name="f18" fmla="val 2035054"/>
                <a:gd name="f19" fmla="val 295467"/>
                <a:gd name="f20" fmla="val 2061726"/>
                <a:gd name="f21" fmla="val 438268"/>
                <a:gd name="f22" fmla="val 2075152"/>
                <a:gd name="f23" fmla="val 901731"/>
                <a:gd name="f24" fmla="val 1234490"/>
                <a:gd name="f25" fmla="val 2014697"/>
                <a:gd name="f26" fmla="val 1549283"/>
                <a:gd name="f27" fmla="val 1900153"/>
                <a:gd name="f28" fmla="val 1860709"/>
                <a:gd name="f29" fmla="val 1786959"/>
                <a:gd name="f30" fmla="val 2157231"/>
                <a:gd name="f31" fmla="val 1620350"/>
                <a:gd name="f32" fmla="val 2406698"/>
                <a:gd name="f33" fmla="val 1418450"/>
                <a:gd name="f34" fmla="val 2655859"/>
                <a:gd name="f35" fmla="val 1216840"/>
                <a:gd name="f36" fmla="val 2859596"/>
                <a:gd name="f37" fmla="val 978302"/>
                <a:gd name="f38" fmla="val 2996069"/>
                <a:gd name="f39" fmla="val 728678"/>
                <a:gd name="f40" fmla="val 3101178"/>
                <a:gd name="f41" fmla="val 536396"/>
                <a:gd name="f42" fmla="val 3167417"/>
                <a:gd name="f43" fmla="val 338366"/>
                <a:gd name="f44" fmla="val 3193967"/>
                <a:gd name="f45" fmla="val 1377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59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8921FF5C-4D9D-2E57-8BD4-EDEB9D89D25E}"/>
                </a:ext>
              </a:extLst>
            </p:cNvPr>
            <p:cNvSpPr/>
            <p:nvPr/>
          </p:nvSpPr>
          <p:spPr>
            <a:xfrm>
              <a:off x="0" y="4322880"/>
              <a:ext cx="2521800" cy="2338560"/>
            </a:xfrm>
            <a:custGeom>
              <a:avLst/>
              <a:gdLst>
                <a:gd name="f0" fmla="val 0"/>
                <a:gd name="f1" fmla="val 3815424"/>
                <a:gd name="f2" fmla="val 2653660"/>
                <a:gd name="f3" fmla="val 3305038"/>
                <a:gd name="f4" fmla="val 3801025"/>
                <a:gd name="f5" fmla="val 214244"/>
                <a:gd name="f6" fmla="val 3616317"/>
                <a:gd name="f7" fmla="val 1584467"/>
                <a:gd name="f8" fmla="val 2091637"/>
                <a:gd name="f9" fmla="val 587142"/>
                <a:gd name="f10" fmla="val 400192"/>
                <a:gd name="f11" fmla="val 222112"/>
                <a:gd name="f12" fmla="val 2636954"/>
                <a:gd name="f13" fmla="val 53389"/>
                <a:gd name="f14" fmla="val 2605042"/>
                <a:gd name="f15" fmla="val 2593137"/>
                <a:gd name="f16" fmla="val 2094444"/>
                <a:gd name="f17" fmla="val 137675"/>
                <a:gd name="f18" fmla="val 2129195"/>
                <a:gd name="f19" fmla="val 280616"/>
                <a:gd name="f20" fmla="val 2157374"/>
                <a:gd name="f21" fmla="val 430766"/>
                <a:gd name="f22" fmla="val 2171571"/>
                <a:gd name="f23" fmla="val 918879"/>
                <a:gd name="f24" fmla="val 1254904"/>
                <a:gd name="f25" fmla="val 2110634"/>
                <a:gd name="f26" fmla="val 1585826"/>
                <a:gd name="f27" fmla="val 1990112"/>
                <a:gd name="f28" fmla="val 1908071"/>
                <a:gd name="f29" fmla="val 1873061"/>
                <a:gd name="f30" fmla="val 2214800"/>
                <a:gd name="f31" fmla="val 1700666"/>
                <a:gd name="f32" fmla="val 2473046"/>
                <a:gd name="f33" fmla="val 1491633"/>
                <a:gd name="f34" fmla="val 2735782"/>
                <a:gd name="f35" fmla="val 1279031"/>
                <a:gd name="f36" fmla="val 2942276"/>
                <a:gd name="f37" fmla="val 1037118"/>
                <a:gd name="f38" fmla="val 3086710"/>
                <a:gd name="f39" fmla="val 772838"/>
                <a:gd name="f40" fmla="val 3197408"/>
                <a:gd name="f41" fmla="val 570216"/>
                <a:gd name="f42" fmla="val 3267226"/>
                <a:gd name="f43" fmla="val 361248"/>
                <a:gd name="f44" fmla="val 3295217"/>
                <a:gd name="f45" fmla="val 14922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424" h="2653660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2"/>
                    <a:pt x="f9" y="f2"/>
                  </a:cubicBezTo>
                  <a:cubicBezTo>
                    <a:pt x="f10" y="f2"/>
                    <a:pt x="f11" y="f12"/>
                    <a:pt x="f13" y="f14"/>
                  </a:cubicBezTo>
                  <a:lnTo>
                    <a:pt x="f0" y="f15"/>
                  </a:lnTo>
                  <a:lnTo>
                    <a:pt x="f0" y="f16"/>
                  </a:lnTo>
                  <a:lnTo>
                    <a:pt x="f17" y="f18"/>
                  </a:lnTo>
                  <a:cubicBezTo>
                    <a:pt x="f19" y="f20"/>
                    <a:pt x="f21" y="f22"/>
                    <a:pt x="f9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43AB828-F9E7-210C-5377-E9BFF2EF3289}"/>
                </a:ext>
              </a:extLst>
            </p:cNvPr>
            <p:cNvSpPr/>
            <p:nvPr/>
          </p:nvSpPr>
          <p:spPr>
            <a:xfrm>
              <a:off x="-360" y="4322880"/>
              <a:ext cx="2522160" cy="2358360"/>
            </a:xfrm>
            <a:custGeom>
              <a:avLst/>
              <a:gdLst>
                <a:gd name="f0" fmla="val 0"/>
                <a:gd name="f1" fmla="val 3815986"/>
                <a:gd name="f2" fmla="val 3648768"/>
                <a:gd name="f3" fmla="val 3804695"/>
                <a:gd name="f4" fmla="val 200084"/>
                <a:gd name="f5" fmla="val 3795228"/>
                <a:gd name="f6" fmla="val 285751"/>
                <a:gd name="f7" fmla="val 3781167"/>
                <a:gd name="f8" fmla="val 371032"/>
                <a:gd name="f9" fmla="val 3762590"/>
                <a:gd name="f10" fmla="val 455543"/>
                <a:gd name="f11" fmla="val 3725537"/>
                <a:gd name="f12" fmla="val 624467"/>
                <a:gd name="f13" fmla="val 3668784"/>
                <a:gd name="f14" fmla="val 790112"/>
                <a:gd name="f15" fmla="val 3592332"/>
                <a:gd name="f16" fmla="val 947274"/>
                <a:gd name="f17" fmla="val 3438712"/>
                <a:gd name="f18" fmla="val 1261596"/>
                <a:gd name="f19" fmla="val 3216091"/>
                <a:gd name="f20" fmla="val 1542847"/>
                <a:gd name="f21" fmla="val 2953967"/>
                <a:gd name="f22" fmla="val 1782349"/>
                <a:gd name="f23" fmla="val 2822599"/>
                <a:gd name="f24" fmla="val 1902099"/>
                <a:gd name="f25" fmla="val 2680615"/>
                <a:gd name="f26" fmla="val 2011341"/>
                <a:gd name="f27" fmla="val 2530669"/>
                <a:gd name="f28" fmla="val 2109494"/>
                <a:gd name="f29" fmla="val 2380520"/>
                <a:gd name="f30" fmla="val 2207551"/>
                <a:gd name="f31" fmla="val 2222510"/>
                <a:gd name="f32" fmla="val 2294906"/>
                <a:gd name="f33" fmla="val 2057561"/>
                <a:gd name="f34" fmla="val 2369245"/>
                <a:gd name="f35" fmla="val 1727252"/>
                <a:gd name="f36" fmla="val 2516859"/>
                <a:gd name="f37" fmla="val 1371629"/>
                <a:gd name="f38" fmla="val 2614434"/>
                <a:gd name="f39" fmla="val 1007330"/>
                <a:gd name="f40" fmla="val 2655701"/>
                <a:gd name="f41" fmla="val 916281"/>
                <a:gd name="f42" fmla="val 2665873"/>
                <a:gd name="f43" fmla="val 824568"/>
                <a:gd name="f44" fmla="val 2672188"/>
                <a:gd name="f45" fmla="val 732765"/>
                <a:gd name="f46" fmla="val 2674696"/>
                <a:gd name="f47" fmla="val 640963"/>
                <a:gd name="f48" fmla="val 2677203"/>
                <a:gd name="f49" fmla="val 549072"/>
                <a:gd name="f50" fmla="val 2675901"/>
                <a:gd name="f51" fmla="val 457666"/>
                <a:gd name="f52" fmla="val 2670839"/>
                <a:gd name="f53" fmla="val 366106"/>
                <a:gd name="f54" fmla="val 2665584"/>
                <a:gd name="f55" fmla="val 274572"/>
                <a:gd name="f56" fmla="val 2656521"/>
                <a:gd name="f57" fmla="val 183574"/>
                <a:gd name="f58" fmla="val 2643312"/>
                <a:gd name="f59" fmla="val 2607798"/>
                <a:gd name="f60" fmla="val 2356652"/>
                <a:gd name="f61" fmla="val 222195"/>
                <a:gd name="f62" fmla="val 2396940"/>
                <a:gd name="f63" fmla="val 304990"/>
                <a:gd name="f64" fmla="val 2407980"/>
                <a:gd name="f65" fmla="val 388511"/>
                <a:gd name="f66" fmla="val 2415283"/>
                <a:gd name="f67" fmla="val 472364"/>
                <a:gd name="f68" fmla="val 2419092"/>
                <a:gd name="f69" fmla="val 640376"/>
                <a:gd name="f70" fmla="val 2427095"/>
                <a:gd name="f71" fmla="val 808184"/>
                <a:gd name="f72" fmla="val 2421791"/>
                <a:gd name="f73" fmla="val 974972"/>
                <a:gd name="f74" fmla="val 2402122"/>
                <a:gd name="f75" fmla="val 1141658"/>
                <a:gd name="f76" fmla="val 2382358"/>
                <a:gd name="f77" fmla="val 1306812"/>
                <a:gd name="f78" fmla="val 2349286"/>
                <a:gd name="f79" fmla="val 1468292"/>
                <a:gd name="f80" fmla="val 2304162"/>
                <a:gd name="f81" fmla="val 1629874"/>
                <a:gd name="f82" fmla="val 2259231"/>
                <a:gd name="f83" fmla="val 1787475"/>
                <a:gd name="f84" fmla="val 2201091"/>
                <a:gd name="f85" fmla="val 1940176"/>
                <a:gd name="f86" fmla="val 2133695"/>
                <a:gd name="f87" fmla="val 2246498"/>
                <a:gd name="f88" fmla="val 2000349"/>
                <a:gd name="f89" fmla="val 2532507"/>
                <a:gd name="f90" fmla="val 1823520"/>
                <a:gd name="f91" fmla="val 2783403"/>
                <a:gd name="f92" fmla="val 1609954"/>
                <a:gd name="f93" fmla="val 2908442"/>
                <a:gd name="f94" fmla="val 1502833"/>
                <a:gd name="f95" fmla="val 3024295"/>
                <a:gd name="f96" fmla="val 1385975"/>
                <a:gd name="f97" fmla="val 3128104"/>
                <a:gd name="f98" fmla="val 1260439"/>
                <a:gd name="f99" fmla="val 3232116"/>
                <a:gd name="f100" fmla="val 1135096"/>
                <a:gd name="f101" fmla="val 3323881"/>
                <a:gd name="f102" fmla="val 1000689"/>
                <a:gd name="f103" fmla="val 3400639"/>
                <a:gd name="f104" fmla="val 859052"/>
                <a:gd name="f105" fmla="val 3477399"/>
                <a:gd name="f106" fmla="val 717510"/>
                <a:gd name="f107" fmla="val 3541296"/>
                <a:gd name="f108" fmla="val 569316"/>
                <a:gd name="f109" fmla="val 3585595"/>
                <a:gd name="f110" fmla="val 415336"/>
                <a:gd name="f111" fmla="val 3607796"/>
                <a:gd name="f112" fmla="val 338540"/>
                <a:gd name="f113" fmla="val 3624638"/>
                <a:gd name="f114" fmla="val 260224"/>
                <a:gd name="f115" fmla="val 3635918"/>
                <a:gd name="f116" fmla="val 1811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15986" h="2675935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0" y="f59"/>
                  </a:lnTo>
                  <a:lnTo>
                    <a:pt x="f0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261A9451-C9E8-B3C6-D990-2F28A17DD144}"/>
                </a:ext>
              </a:extLst>
            </p:cNvPr>
            <p:cNvSpPr/>
            <p:nvPr/>
          </p:nvSpPr>
          <p:spPr>
            <a:xfrm>
              <a:off x="0" y="4322880"/>
              <a:ext cx="2532960" cy="2534760"/>
            </a:xfrm>
            <a:custGeom>
              <a:avLst/>
              <a:gdLst>
                <a:gd name="f0" fmla="val 0"/>
                <a:gd name="f1" fmla="val 3832270"/>
                <a:gd name="f2" fmla="val 3800718"/>
                <a:gd name="f3" fmla="val 3824562"/>
                <a:gd name="f4" fmla="val 143769"/>
                <a:gd name="f5" fmla="val 3797131"/>
                <a:gd name="f6" fmla="val 409191"/>
                <a:gd name="f7" fmla="val 3730585"/>
                <a:gd name="f8" fmla="val 671345"/>
                <a:gd name="f9" fmla="val 3628155"/>
                <a:gd name="f10" fmla="val 922055"/>
                <a:gd name="f11" fmla="val 3593858"/>
                <a:gd name="f12" fmla="val 1005553"/>
                <a:gd name="f13" fmla="val 3556704"/>
                <a:gd name="f14" fmla="val 1088280"/>
                <a:gd name="f15" fmla="val 3514853"/>
                <a:gd name="f16" fmla="val 1169078"/>
                <a:gd name="f17" fmla="val 3473616"/>
                <a:gd name="f18" fmla="val 1250166"/>
                <a:gd name="f19" fmla="val 3428194"/>
                <a:gd name="f20" fmla="val 1329517"/>
                <a:gd name="f21" fmla="val 3379198"/>
                <a:gd name="f22" fmla="val 1407037"/>
                <a:gd name="f23" fmla="val 3281106"/>
                <a:gd name="f24" fmla="val 1561980"/>
                <a:gd name="f25" fmla="val 3169132"/>
                <a:gd name="f26" fmla="val 1710174"/>
                <a:gd name="f27" fmla="val 3043787"/>
                <a:gd name="f28" fmla="val 1848342"/>
                <a:gd name="f29" fmla="val 2980806"/>
                <a:gd name="f30" fmla="val 1917184"/>
                <a:gd name="f31" fmla="val 2915071"/>
                <a:gd name="f32" fmla="val 1984001"/>
                <a:gd name="f33" fmla="val 2845661"/>
                <a:gd name="f34" fmla="val 2047444"/>
                <a:gd name="f35" fmla="val 2828411"/>
                <a:gd name="f36" fmla="val 2063450"/>
                <a:gd name="f37" fmla="val 2811060"/>
                <a:gd name="f38" fmla="val 2079263"/>
                <a:gd name="f39" fmla="val 2793197"/>
                <a:gd name="f40" fmla="val 2094689"/>
                <a:gd name="f41" fmla="val 2775436"/>
                <a:gd name="f42" fmla="val 2110213"/>
                <a:gd name="f43" fmla="val 2757982"/>
                <a:gd name="f44" fmla="val 2126025"/>
                <a:gd name="f45" fmla="val 2739710"/>
                <a:gd name="f46" fmla="val 2140969"/>
                <a:gd name="f47" fmla="val 2703576"/>
                <a:gd name="f48" fmla="val 2171341"/>
                <a:gd name="f49" fmla="val 2666524"/>
                <a:gd name="f50" fmla="val 2200749"/>
                <a:gd name="f51" fmla="val 2629166"/>
                <a:gd name="f52" fmla="val 2229867"/>
                <a:gd name="f53" fmla="val 2479015"/>
                <a:gd name="f54" fmla="val 2345569"/>
                <a:gd name="f55" fmla="val 2316821"/>
                <a:gd name="f56" fmla="val 2448061"/>
                <a:gd name="f57" fmla="val 2145952"/>
                <a:gd name="f58" fmla="val 2535994"/>
                <a:gd name="f59" fmla="val 1804312"/>
                <a:gd name="f60" fmla="val 2711957"/>
                <a:gd name="f61" fmla="val 1424600"/>
                <a:gd name="f62" fmla="val 2826982"/>
                <a:gd name="f63" fmla="val 1034987"/>
                <a:gd name="f64" fmla="val 2863910"/>
                <a:gd name="f65" fmla="val 937762"/>
                <a:gd name="f66" fmla="val 2873167"/>
                <a:gd name="f67" fmla="val 839720"/>
                <a:gd name="f68" fmla="val 2877096"/>
                <a:gd name="f69" fmla="val 741909"/>
                <a:gd name="f70" fmla="val 2875939"/>
                <a:gd name="f71" fmla="val 644097"/>
                <a:gd name="f72" fmla="val 2874782"/>
                <a:gd name="f73" fmla="val 546515"/>
                <a:gd name="f74" fmla="val 2868539"/>
                <a:gd name="f75" fmla="val 450208"/>
                <a:gd name="f76" fmla="val 2857451"/>
                <a:gd name="f77" fmla="val 305520"/>
                <a:gd name="f78" fmla="val 2840674"/>
                <a:gd name="f79" fmla="val 162095"/>
                <a:gd name="f80" fmla="val 2813810"/>
                <a:gd name="f81" fmla="val 22215"/>
                <a:gd name="f82" fmla="val 2775923"/>
                <a:gd name="f83" fmla="val 2769256"/>
                <a:gd name="f84" fmla="val 2590612"/>
                <a:gd name="f85" fmla="val 199046"/>
                <a:gd name="f86" fmla="val 2627410"/>
                <a:gd name="f87" fmla="val 288321"/>
                <a:gd name="f88" fmla="val 2639209"/>
                <a:gd name="f89" fmla="val 378197"/>
                <a:gd name="f90" fmla="val 2646537"/>
                <a:gd name="f91" fmla="val 468174"/>
                <a:gd name="f92" fmla="val 2649670"/>
                <a:gd name="f93" fmla="val 648333"/>
                <a:gd name="f94" fmla="val 2656805"/>
                <a:gd name="f95" fmla="val 826655"/>
                <a:gd name="f96" fmla="val 2647163"/>
                <a:gd name="f97" fmla="val 1003650"/>
                <a:gd name="f98" fmla="val 2622480"/>
                <a:gd name="f99" fmla="val 1091943"/>
                <a:gd name="f100" fmla="val 2609658"/>
                <a:gd name="f101" fmla="val 1179725"/>
                <a:gd name="f102" fmla="val 2593747"/>
                <a:gd name="f103" fmla="val 1266489"/>
                <a:gd name="f104" fmla="val 2573982"/>
                <a:gd name="f105" fmla="val 1353250"/>
                <a:gd name="f106" fmla="val 2553927"/>
                <a:gd name="f107" fmla="val 1439298"/>
                <a:gd name="f108" fmla="val 2531076"/>
                <a:gd name="f109" fmla="val 1524223"/>
                <a:gd name="f110" fmla="val 2504657"/>
                <a:gd name="f111" fmla="val 1609149"/>
                <a:gd name="f112" fmla="val 2478336"/>
                <a:gd name="f113" fmla="val 1693052"/>
                <a:gd name="f114" fmla="val 2448833"/>
                <a:gd name="f115" fmla="val 1775731"/>
                <a:gd name="f116" fmla="val 2416243"/>
                <a:gd name="f117" fmla="val 1858309"/>
                <a:gd name="f118" fmla="val 2383557"/>
                <a:gd name="f119" fmla="val 1939764"/>
                <a:gd name="f120" fmla="val 2347882"/>
                <a:gd name="f121" fmla="val 2019789"/>
                <a:gd name="f122" fmla="val 2309412"/>
                <a:gd name="f123" fmla="val 2179839"/>
                <a:gd name="f124" fmla="val 2232567"/>
                <a:gd name="f125" fmla="val 2334583"/>
                <a:gd name="f126" fmla="val 2144923"/>
                <a:gd name="f127" fmla="val 2482486"/>
                <a:gd name="f128" fmla="val 2046962"/>
                <a:gd name="f129" fmla="val 2519334"/>
                <a:gd name="f130" fmla="val 2022376"/>
                <a:gd name="f131" fmla="val 2556081"/>
                <a:gd name="f132" fmla="val 1997403"/>
                <a:gd name="f133" fmla="val 2591908"/>
                <a:gd name="f134" fmla="val 1971371"/>
                <a:gd name="f135" fmla="val 2610077"/>
                <a:gd name="f136" fmla="val 1958644"/>
                <a:gd name="f137" fmla="val 2627838"/>
                <a:gd name="f138" fmla="val 1945434"/>
                <a:gd name="f139" fmla="val 2645702"/>
                <a:gd name="f140" fmla="val 1932321"/>
                <a:gd name="f141" fmla="val 2663666"/>
                <a:gd name="f142" fmla="val 1919305"/>
                <a:gd name="f143" fmla="val 2681325"/>
                <a:gd name="f144" fmla="val 1905903"/>
                <a:gd name="f145" fmla="val 2698779"/>
                <a:gd name="f146" fmla="val 1892309"/>
                <a:gd name="f147" fmla="val 2768903"/>
                <a:gd name="f148" fmla="val 1838025"/>
                <a:gd name="f149" fmla="val 2837496"/>
                <a:gd name="f150" fmla="val 1781717"/>
                <a:gd name="f151" fmla="val 2903537"/>
                <a:gd name="f152" fmla="val 1722516"/>
                <a:gd name="f153" fmla="val 3035926"/>
                <a:gd name="f154" fmla="val 1604501"/>
                <a:gd name="f155" fmla="val 3158720"/>
                <a:gd name="f156" fmla="val 1475784"/>
                <a:gd name="f157" fmla="val 3269061"/>
                <a:gd name="f158" fmla="val 1337327"/>
                <a:gd name="f159" fmla="val 3324182"/>
                <a:gd name="f160" fmla="val 1268099"/>
                <a:gd name="f161" fmla="val 3376341"/>
                <a:gd name="f162" fmla="val 1196461"/>
                <a:gd name="f163" fmla="val 3424928"/>
                <a:gd name="f164" fmla="val 1122508"/>
                <a:gd name="f165" fmla="val 3472697"/>
                <a:gd name="f166" fmla="val 1048170"/>
                <a:gd name="f167" fmla="val 3517814"/>
                <a:gd name="f168" fmla="val 972000"/>
                <a:gd name="f169" fmla="val 3557622"/>
                <a:gd name="f170" fmla="val 893226"/>
                <a:gd name="f171" fmla="val 3567931"/>
                <a:gd name="f172" fmla="val 873654"/>
                <a:gd name="f173" fmla="val 3577526"/>
                <a:gd name="f174" fmla="val 853791"/>
                <a:gd name="f175" fmla="val 3587019"/>
                <a:gd name="f176" fmla="val 833929"/>
                <a:gd name="f177" fmla="val 3601310"/>
                <a:gd name="f178" fmla="val 804040"/>
                <a:gd name="f179" fmla="val 3614885"/>
                <a:gd name="f180" fmla="val 773861"/>
                <a:gd name="f181" fmla="val 3623766"/>
                <a:gd name="f182" fmla="val 753709"/>
                <a:gd name="f183" fmla="val 3632748"/>
                <a:gd name="f184" fmla="val 733559"/>
                <a:gd name="f185" fmla="val 3640812"/>
                <a:gd name="f186" fmla="val 713022"/>
                <a:gd name="f187" fmla="val 3648876"/>
                <a:gd name="f188" fmla="val 692485"/>
                <a:gd name="f189" fmla="val 3657756"/>
                <a:gd name="f190" fmla="val 672236"/>
                <a:gd name="f191" fmla="val 3665105"/>
                <a:gd name="f192" fmla="val 651506"/>
                <a:gd name="f193" fmla="val 3696544"/>
                <a:gd name="f194" fmla="val 569166"/>
                <a:gd name="f195" fmla="val 3723185"/>
                <a:gd name="f196" fmla="val 485089"/>
                <a:gd name="f197" fmla="val 3744110"/>
                <a:gd name="f198" fmla="val 399567"/>
                <a:gd name="f199" fmla="val 3765341"/>
                <a:gd name="f200" fmla="val 314238"/>
                <a:gd name="f201" fmla="val 3781392"/>
                <a:gd name="f202" fmla="val 227654"/>
                <a:gd name="f203" fmla="val 3792123"/>
                <a:gd name="f204" fmla="val 1404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32270" h="2876136">
                  <a:moveTo>
                    <a:pt x="f2" y="f0"/>
                  </a:moveTo>
                  <a:lnTo>
                    <a:pt x="f1" y="f0"/>
                  </a:lnTo>
                  <a:lnTo>
                    <a:pt x="f3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lnTo>
                    <a:pt x="f0" y="f83"/>
                  </a:lnTo>
                  <a:lnTo>
                    <a:pt x="f0" y="f84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5" name="Immagine 5">
            <a:extLst>
              <a:ext uri="{FF2B5EF4-FFF2-40B4-BE49-F238E27FC236}">
                <a16:creationId xmlns:a16="http://schemas.microsoft.com/office/drawing/2014/main" id="{B31523B0-B1B2-9181-55DF-F3FE9981C2C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6840" y="1636560"/>
            <a:ext cx="2656440" cy="210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6">
            <a:extLst>
              <a:ext uri="{FF2B5EF4-FFF2-40B4-BE49-F238E27FC236}">
                <a16:creationId xmlns:a16="http://schemas.microsoft.com/office/drawing/2014/main" id="{657DBE6C-D502-2F35-4703-541090C396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2000" y="1575000"/>
            <a:ext cx="2958479" cy="21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7">
            <a:extLst>
              <a:ext uri="{FF2B5EF4-FFF2-40B4-BE49-F238E27FC236}">
                <a16:creationId xmlns:a16="http://schemas.microsoft.com/office/drawing/2014/main" id="{1A8C24ED-CAC2-1C98-0F45-ABEEB672050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62520" y="4139279"/>
            <a:ext cx="3360960" cy="25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">
            <a:extLst>
              <a:ext uri="{FF2B5EF4-FFF2-40B4-BE49-F238E27FC236}">
                <a16:creationId xmlns:a16="http://schemas.microsoft.com/office/drawing/2014/main" id="{6A64025D-D324-B652-9E79-2773DAB0B20B}"/>
              </a:ext>
            </a:extLst>
          </p:cNvPr>
          <p:cNvSpPr/>
          <p:nvPr/>
        </p:nvSpPr>
        <p:spPr>
          <a:xfrm>
            <a:off x="310680" y="5446800"/>
            <a:ext cx="25981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DIAGNOSI PRECOCE</a:t>
            </a:r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5815E34E-13B8-0861-E54A-A8EE59C7B194}"/>
              </a:ext>
            </a:extLst>
          </p:cNvPr>
          <p:cNvSpPr/>
          <p:nvPr/>
        </p:nvSpPr>
        <p:spPr>
          <a:xfrm>
            <a:off x="462600" y="4417560"/>
            <a:ext cx="24847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Calibri" pitchFamily="2"/>
              </a:rPr>
              <a:t>MEDICINA D'INIZIATIVA</a:t>
            </a:r>
          </a:p>
        </p:txBody>
      </p:sp>
      <p:sp>
        <p:nvSpPr>
          <p:cNvPr id="20" name="Freccia in giù 7">
            <a:extLst>
              <a:ext uri="{FF2B5EF4-FFF2-40B4-BE49-F238E27FC236}">
                <a16:creationId xmlns:a16="http://schemas.microsoft.com/office/drawing/2014/main" id="{C0AFFF19-1811-17F5-33F4-9A780CA6D53C}"/>
              </a:ext>
            </a:extLst>
          </p:cNvPr>
          <p:cNvSpPr/>
          <p:nvPr/>
        </p:nvSpPr>
        <p:spPr>
          <a:xfrm>
            <a:off x="1494360" y="4831200"/>
            <a:ext cx="215280" cy="5605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4472C4"/>
          </a:solidFill>
          <a:ln w="12600">
            <a:solidFill>
              <a:srgbClr val="32549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749A57A-F0BF-80D0-B576-C9C0C10C9203}"/>
              </a:ext>
            </a:extLst>
          </p:cNvPr>
          <p:cNvSpPr/>
          <p:nvPr/>
        </p:nvSpPr>
        <p:spPr>
          <a:xfrm>
            <a:off x="0" y="-144000"/>
            <a:ext cx="9287280" cy="700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2E438C5E-46EA-87E3-3004-0752168AAEF5}"/>
              </a:ext>
            </a:extLst>
          </p:cNvPr>
          <p:cNvGrpSpPr/>
          <p:nvPr/>
        </p:nvGrpSpPr>
        <p:grpSpPr>
          <a:xfrm>
            <a:off x="7257600" y="0"/>
            <a:ext cx="1885680" cy="2174039"/>
            <a:chOff x="7257600" y="0"/>
            <a:chExt cx="1885680" cy="2174039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FDCCD628-F1EC-13CF-62FE-12C6A995CACB}"/>
                </a:ext>
              </a:extLst>
            </p:cNvPr>
            <p:cNvSpPr/>
            <p:nvPr/>
          </p:nvSpPr>
          <p:spPr>
            <a:xfrm>
              <a:off x="7257600" y="4320"/>
              <a:ext cx="1885680" cy="2169719"/>
            </a:xfrm>
            <a:custGeom>
              <a:avLst/>
              <a:gdLst>
                <a:gd name="f0" fmla="val 0"/>
                <a:gd name="f1" fmla="val 2514948"/>
                <a:gd name="f2" fmla="val 2170178"/>
                <a:gd name="f3" fmla="val 2466091"/>
                <a:gd name="f4" fmla="val 2512286"/>
                <a:gd name="f5" fmla="val 12375"/>
                <a:gd name="f6" fmla="val 2481760"/>
                <a:gd name="f7" fmla="val 133161"/>
                <a:gd name="f8" fmla="val 2442526"/>
                <a:gd name="f9" fmla="val 252239"/>
                <a:gd name="f10" fmla="val 2394961"/>
                <a:gd name="f11" fmla="val 368660"/>
                <a:gd name="f12" fmla="val 2363109"/>
                <a:gd name="f13" fmla="val 446208"/>
                <a:gd name="f14" fmla="val 2328603"/>
                <a:gd name="f15" fmla="val 523039"/>
                <a:gd name="f16" fmla="val 2289734"/>
                <a:gd name="f17" fmla="val 598078"/>
                <a:gd name="f18" fmla="val 2251436"/>
                <a:gd name="f19" fmla="val 673387"/>
                <a:gd name="f20" fmla="val 2209251"/>
                <a:gd name="f21" fmla="val 747083"/>
                <a:gd name="f22" fmla="val 2163747"/>
                <a:gd name="f23" fmla="val 819078"/>
                <a:gd name="f24" fmla="val 2072646"/>
                <a:gd name="f25" fmla="val 962979"/>
                <a:gd name="f26" fmla="val 1968652"/>
                <a:gd name="f27" fmla="val 1100611"/>
                <a:gd name="f28" fmla="val 1852241"/>
                <a:gd name="f29" fmla="val 1228932"/>
                <a:gd name="f30" fmla="val 1793748"/>
                <a:gd name="f31" fmla="val 1292868"/>
                <a:gd name="f32" fmla="val 1732698"/>
                <a:gd name="f33" fmla="val 1354923"/>
                <a:gd name="f34" fmla="val 1668235"/>
                <a:gd name="f35" fmla="val 1413844"/>
                <a:gd name="f36" fmla="val 1652214"/>
                <a:gd name="f37" fmla="val 1428709"/>
                <a:gd name="f38" fmla="val 1636100"/>
                <a:gd name="f39" fmla="val 1443395"/>
                <a:gd name="f40" fmla="val 1619510"/>
                <a:gd name="f41" fmla="val 1457722"/>
                <a:gd name="f42" fmla="val 1603015"/>
                <a:gd name="f43" fmla="val 1472140"/>
                <a:gd name="f44" fmla="val 1586805"/>
                <a:gd name="f45" fmla="val 1486825"/>
                <a:gd name="f46" fmla="val 1569835"/>
                <a:gd name="f47" fmla="val 1500704"/>
                <a:gd name="f48" fmla="val 1536276"/>
                <a:gd name="f49" fmla="val 1528911"/>
                <a:gd name="f50" fmla="val 1501865"/>
                <a:gd name="f51" fmla="val 1556223"/>
                <a:gd name="f52" fmla="val 1467169"/>
                <a:gd name="f53" fmla="val 1583266"/>
                <a:gd name="f54" fmla="val 1327719"/>
                <a:gd name="f55" fmla="val 1690722"/>
                <a:gd name="f56" fmla="val 1177085"/>
                <a:gd name="f57" fmla="val 1785910"/>
                <a:gd name="f58" fmla="val 1018393"/>
                <a:gd name="f59" fmla="val 1867576"/>
                <a:gd name="f60" fmla="val 780425"/>
                <a:gd name="f61" fmla="val 1990142"/>
                <a:gd name="f62" fmla="val 522567"/>
                <a:gd name="f63" fmla="val 2080875"/>
                <a:gd name="f64" fmla="val 255857"/>
                <a:gd name="f65" fmla="val 2133049"/>
                <a:gd name="f66" fmla="val 1940056"/>
                <a:gd name="f67" fmla="val 201609"/>
                <a:gd name="f68" fmla="val 1902856"/>
                <a:gd name="f69" fmla="val 282186"/>
                <a:gd name="f70" fmla="val 1884231"/>
                <a:gd name="f71" fmla="val 362102"/>
                <a:gd name="f72" fmla="val 1863008"/>
                <a:gd name="f73" fmla="val 440974"/>
                <a:gd name="f74" fmla="val 1838472"/>
                <a:gd name="f75" fmla="val 519848"/>
                <a:gd name="f76" fmla="val 1814027"/>
                <a:gd name="f77" fmla="val 597771"/>
                <a:gd name="f78" fmla="val 1786627"/>
                <a:gd name="f79" fmla="val 674558"/>
                <a:gd name="f80" fmla="val 1756359"/>
                <a:gd name="f81" fmla="val 751250"/>
                <a:gd name="f82" fmla="val 1726003"/>
                <a:gd name="f83" fmla="val 826900"/>
                <a:gd name="f84" fmla="val 1692870"/>
                <a:gd name="f85" fmla="val 901222"/>
                <a:gd name="f86" fmla="val 1657142"/>
                <a:gd name="f87" fmla="val 1049865"/>
                <a:gd name="f88" fmla="val 1585774"/>
                <a:gd name="f89" fmla="val 1193581"/>
                <a:gd name="f90" fmla="val 1504376"/>
                <a:gd name="f91" fmla="val 1330943"/>
                <a:gd name="f92" fmla="val 1413396"/>
                <a:gd name="f93" fmla="val 1365165"/>
                <a:gd name="f94" fmla="val 1390563"/>
                <a:gd name="f95" fmla="val 1399293"/>
                <a:gd name="f96" fmla="val 1367370"/>
                <a:gd name="f97" fmla="val 1432566"/>
                <a:gd name="f98" fmla="val 1343193"/>
                <a:gd name="f99" fmla="val 1449441"/>
                <a:gd name="f100" fmla="val 1331373"/>
                <a:gd name="f101" fmla="val 1465936"/>
                <a:gd name="f102" fmla="val 1319104"/>
                <a:gd name="f103" fmla="val 1482527"/>
                <a:gd name="f104" fmla="val 1306926"/>
                <a:gd name="f105" fmla="val 1499210"/>
                <a:gd name="f106" fmla="val 1294837"/>
                <a:gd name="f107" fmla="val 1515611"/>
                <a:gd name="f108" fmla="val 1282391"/>
                <a:gd name="f109" fmla="val 1531821"/>
                <a:gd name="f110" fmla="val 1269765"/>
                <a:gd name="f111" fmla="val 1596947"/>
                <a:gd name="f112" fmla="val 1219350"/>
                <a:gd name="f113" fmla="val 1660652"/>
                <a:gd name="f114" fmla="val 1167055"/>
                <a:gd name="f115" fmla="val 1721986"/>
                <a:gd name="f116" fmla="val 1112073"/>
                <a:gd name="f117" fmla="val 1844940"/>
                <a:gd name="f118" fmla="val 1002469"/>
                <a:gd name="f119" fmla="val 1958983"/>
                <a:gd name="f120" fmla="val 882926"/>
                <a:gd name="f121" fmla="val 2061460"/>
                <a:gd name="f122" fmla="val 754336"/>
                <a:gd name="f123" fmla="val 2112652"/>
                <a:gd name="f124" fmla="val 690042"/>
                <a:gd name="f125" fmla="val 2161094"/>
                <a:gd name="f126" fmla="val 623510"/>
                <a:gd name="f127" fmla="val 2206218"/>
                <a:gd name="f128" fmla="val 554827"/>
                <a:gd name="f129" fmla="val 2250583"/>
                <a:gd name="f130" fmla="val 485787"/>
                <a:gd name="f131" fmla="val 2292484"/>
                <a:gd name="f132" fmla="val 415046"/>
                <a:gd name="f133" fmla="val 2329455"/>
                <a:gd name="f134" fmla="val 341886"/>
                <a:gd name="f135" fmla="val 2339030"/>
                <a:gd name="f136" fmla="val 323709"/>
                <a:gd name="f137" fmla="val 2347941"/>
                <a:gd name="f138" fmla="val 305261"/>
                <a:gd name="f139" fmla="val 2356757"/>
                <a:gd name="f140" fmla="val 286815"/>
                <a:gd name="f141" fmla="val 2370030"/>
                <a:gd name="f142" fmla="val 259056"/>
                <a:gd name="f143" fmla="val 2382637"/>
                <a:gd name="f144" fmla="val 231028"/>
                <a:gd name="f145" fmla="val 2390885"/>
                <a:gd name="f146" fmla="val 212312"/>
                <a:gd name="f147" fmla="val 2399227"/>
                <a:gd name="f148" fmla="val 193598"/>
                <a:gd name="f149" fmla="val 2406716"/>
                <a:gd name="f150" fmla="val 174525"/>
                <a:gd name="f151" fmla="val 2414206"/>
                <a:gd name="f152" fmla="val 155452"/>
                <a:gd name="f153" fmla="val 2422453"/>
                <a:gd name="f154" fmla="val 136646"/>
                <a:gd name="f155" fmla="val 2429278"/>
                <a:gd name="f156" fmla="val 1173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4948" h="2170178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0" y="f2"/>
                  </a:lnTo>
                  <a:lnTo>
                    <a:pt x="f0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41" y="f142"/>
                  </a:ln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4512356E-E284-1A7E-AF5C-7E67F1D36899}"/>
                </a:ext>
              </a:extLst>
            </p:cNvPr>
            <p:cNvSpPr/>
            <p:nvPr/>
          </p:nvSpPr>
          <p:spPr>
            <a:xfrm>
              <a:off x="7257600" y="0"/>
              <a:ext cx="1869479" cy="1947600"/>
            </a:xfrm>
            <a:custGeom>
              <a:avLst/>
              <a:gdLst>
                <a:gd name="f0" fmla="val 0"/>
                <a:gd name="f1" fmla="val 2493062"/>
                <a:gd name="f2" fmla="val 1947896"/>
                <a:gd name="f3" fmla="val 1896911"/>
                <a:gd name="f4" fmla="val 2435315"/>
                <a:gd name="f5" fmla="val 178165"/>
                <a:gd name="f6" fmla="val 2088122"/>
                <a:gd name="f7" fmla="val 1071812"/>
                <a:gd name="f8" fmla="val 1129732"/>
                <a:gd name="f9" fmla="val 1758033"/>
                <a:gd name="f10" fmla="val 93066"/>
                <a:gd name="f11" fmla="val 1935859"/>
                <a:gd name="f12" fmla="val 1404756"/>
                <a:gd name="f13" fmla="val 17392"/>
                <a:gd name="f14" fmla="val 1402364"/>
                <a:gd name="f15" fmla="val 167719"/>
                <a:gd name="f16" fmla="val 1375030"/>
                <a:gd name="f17" fmla="val 318070"/>
                <a:gd name="f18" fmla="val 1334398"/>
                <a:gd name="f19" fmla="val 464249"/>
                <a:gd name="f20" fmla="val 1281208"/>
                <a:gd name="f21" fmla="val 753480"/>
                <a:gd name="f22" fmla="val 1176081"/>
                <a:gd name="f23" fmla="val 1028869"/>
                <a:gd name="f24" fmla="val 1021346"/>
                <a:gd name="f25" fmla="val 1260556"/>
                <a:gd name="f26" fmla="val 833835"/>
                <a:gd name="f27" fmla="val 1491960"/>
                <a:gd name="f28" fmla="val 646594"/>
                <a:gd name="f29" fmla="val 1681177"/>
                <a:gd name="f30" fmla="val 425056"/>
                <a:gd name="f31" fmla="val 1807924"/>
                <a:gd name="f32" fmla="val 193222"/>
                <a:gd name="f33" fmla="val 1832328"/>
                <a:gd name="f34" fmla="val 148578"/>
                <a:gd name="f35" fmla="val 1854477"/>
                <a:gd name="f36" fmla="val 103599"/>
                <a:gd name="f37" fmla="val 1874357"/>
                <a:gd name="f38" fmla="val 583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3062" h="1947896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179D8085-84A8-B1EA-8F8B-42F08134B969}"/>
                </a:ext>
              </a:extLst>
            </p:cNvPr>
            <p:cNvSpPr/>
            <p:nvPr/>
          </p:nvSpPr>
          <p:spPr>
            <a:xfrm>
              <a:off x="7257600" y="4320"/>
              <a:ext cx="1875600" cy="1972440"/>
            </a:xfrm>
            <a:custGeom>
              <a:avLst/>
              <a:gdLst>
                <a:gd name="f0" fmla="val 0"/>
                <a:gd name="f1" fmla="val 2501089"/>
                <a:gd name="f2" fmla="val 1972702"/>
                <a:gd name="f3" fmla="val 2318728"/>
                <a:gd name="f4" fmla="val 2453909"/>
                <a:gd name="f5" fmla="val 167837"/>
                <a:gd name="f6" fmla="val 2427555"/>
                <a:gd name="f7" fmla="val 244153"/>
                <a:gd name="f8" fmla="val 2396627"/>
                <a:gd name="f9" fmla="val 319103"/>
                <a:gd name="f10" fmla="val 2361125"/>
                <a:gd name="f11" fmla="val 392084"/>
                <a:gd name="f12" fmla="val 2218453"/>
                <a:gd name="f13" fmla="val 684005"/>
                <a:gd name="f14" fmla="val 2011698"/>
                <a:gd name="f15" fmla="val 945211"/>
                <a:gd name="f16" fmla="val 1768255"/>
                <a:gd name="f17" fmla="val 1167644"/>
                <a:gd name="f18" fmla="val 1646250"/>
                <a:gd name="f19" fmla="val 1278860"/>
                <a:gd name="f20" fmla="val 1514385"/>
                <a:gd name="f21" fmla="val 1380316"/>
                <a:gd name="f22" fmla="val 1375125"/>
                <a:gd name="f23" fmla="val 1471474"/>
                <a:gd name="f24" fmla="val 1235677"/>
                <a:gd name="f25" fmla="val 1562542"/>
                <a:gd name="f26" fmla="val 1088928"/>
                <a:gd name="f27" fmla="val 1643672"/>
                <a:gd name="f28" fmla="val 935735"/>
                <a:gd name="f29" fmla="val 1712713"/>
                <a:gd name="f30" fmla="val 705659"/>
                <a:gd name="f31" fmla="val 1815533"/>
                <a:gd name="f32" fmla="val 462359"/>
                <a:gd name="f33" fmla="val 1892212"/>
                <a:gd name="f34" fmla="val 212353"/>
                <a:gd name="f35" fmla="val 1940294"/>
                <a:gd name="f36" fmla="val 1732181"/>
                <a:gd name="f37" fmla="val 161195"/>
                <a:gd name="f38" fmla="val 1706590"/>
                <a:gd name="f39" fmla="val 237638"/>
                <a:gd name="f40" fmla="val 1691378"/>
                <a:gd name="f41" fmla="val 313477"/>
                <a:gd name="f42" fmla="val 1673222"/>
                <a:gd name="f43" fmla="val 388463"/>
                <a:gd name="f44" fmla="val 1652268"/>
                <a:gd name="f45" fmla="val 538529"/>
                <a:gd name="f46" fmla="val 1610539"/>
                <a:gd name="f47" fmla="val 684898"/>
                <a:gd name="f48" fmla="val 1556543"/>
                <a:gd name="f49" fmla="val 826716"/>
                <a:gd name="f50" fmla="val 1493950"/>
                <a:gd name="f51" fmla="val 1111207"/>
                <a:gd name="f52" fmla="val 1370107"/>
                <a:gd name="f53" fmla="val 1376832"/>
                <a:gd name="f54" fmla="val 1205881"/>
                <a:gd name="f55" fmla="val 1609847"/>
                <a:gd name="f56" fmla="val 1007535"/>
                <a:gd name="f57" fmla="val 1725975"/>
                <a:gd name="f58" fmla="val 908049"/>
                <a:gd name="f59" fmla="val 1833571"/>
                <a:gd name="f60" fmla="val 799519"/>
                <a:gd name="f61" fmla="val 1929982"/>
                <a:gd name="f62" fmla="val 682930"/>
                <a:gd name="f63" fmla="val 2026581"/>
                <a:gd name="f64" fmla="val 566520"/>
                <a:gd name="f65" fmla="val 2111806"/>
                <a:gd name="f66" fmla="val 441692"/>
                <a:gd name="f67" fmla="val 2183093"/>
                <a:gd name="f68" fmla="val 310149"/>
                <a:gd name="f69" fmla="val 2218738"/>
                <a:gd name="f70" fmla="val 244422"/>
                <a:gd name="f71" fmla="val 2251396"/>
                <a:gd name="f72" fmla="val 177150"/>
                <a:gd name="f73" fmla="val 2280286"/>
                <a:gd name="f74" fmla="val 1084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01089" h="1972702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0" y="f2"/>
                  </a:lnTo>
                  <a:lnTo>
                    <a:pt x="f0" y="f36"/>
                  </a:ln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8F7A9B13-F540-28C3-61C9-3C7E407008EF}"/>
                </a:ext>
              </a:extLst>
            </p:cNvPr>
            <p:cNvSpPr/>
            <p:nvPr/>
          </p:nvSpPr>
          <p:spPr>
            <a:xfrm>
              <a:off x="7257960" y="4320"/>
              <a:ext cx="1868040" cy="1943280"/>
            </a:xfrm>
            <a:custGeom>
              <a:avLst/>
              <a:gdLst>
                <a:gd name="f0" fmla="val 0"/>
                <a:gd name="f1" fmla="val 2491105"/>
                <a:gd name="f2" fmla="val 1943661"/>
                <a:gd name="f3" fmla="val 1995408"/>
                <a:gd name="f4" fmla="val 2434705"/>
                <a:gd name="f5" fmla="val 174009"/>
                <a:gd name="f6" fmla="val 2087512"/>
                <a:gd name="f7" fmla="val 1067655"/>
                <a:gd name="f8" fmla="val 1129122"/>
                <a:gd name="f9" fmla="val 1753877"/>
                <a:gd name="f10" fmla="val 92457"/>
                <a:gd name="f11" fmla="val 1931703"/>
                <a:gd name="f12" fmla="val 1491489"/>
                <a:gd name="f13" fmla="val 34107"/>
                <a:gd name="f14" fmla="val 1486836"/>
                <a:gd name="f15" fmla="val 189055"/>
                <a:gd name="f16" fmla="val 1458696"/>
                <a:gd name="f17" fmla="val 343908"/>
                <a:gd name="f18" fmla="val 1416565"/>
                <a:gd name="f19" fmla="val 497577"/>
                <a:gd name="f20" fmla="val 1360598"/>
                <a:gd name="f21" fmla="val 796856"/>
                <a:gd name="f22" fmla="val 1251889"/>
                <a:gd name="f23" fmla="val 1081725"/>
                <a:gd name="f24" fmla="val 1091781"/>
                <a:gd name="f25" fmla="val 1321566"/>
                <a:gd name="f26" fmla="val 897645"/>
                <a:gd name="f27" fmla="val 1565577"/>
                <a:gd name="f28" fmla="val 700195"/>
                <a:gd name="f29" fmla="val 1757355"/>
                <a:gd name="f30" fmla="val 475523"/>
                <a:gd name="f31" fmla="val 1891495"/>
                <a:gd name="f32" fmla="val 230078"/>
                <a:gd name="f33" fmla="val 1917197"/>
                <a:gd name="f34" fmla="val 183033"/>
                <a:gd name="f35" fmla="val 1940526"/>
                <a:gd name="f36" fmla="val 135619"/>
                <a:gd name="f37" fmla="val 1961469"/>
                <a:gd name="f38" fmla="val 878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1105" h="1943661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8" name="Immagine 4">
            <a:extLst>
              <a:ext uri="{FF2B5EF4-FFF2-40B4-BE49-F238E27FC236}">
                <a16:creationId xmlns:a16="http://schemas.microsoft.com/office/drawing/2014/main" id="{485CBA82-6FD2-DDD7-094A-0F02E4B3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A280074E-3B6B-0CD7-25D9-E859431A0917}"/>
              </a:ext>
            </a:extLst>
          </p:cNvPr>
          <p:cNvSpPr/>
          <p:nvPr/>
        </p:nvSpPr>
        <p:spPr>
          <a:xfrm>
            <a:off x="310680" y="5446800"/>
            <a:ext cx="25981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A48DD5D-4574-F120-6A31-5EC2A18E9DC1}"/>
              </a:ext>
            </a:extLst>
          </p:cNvPr>
          <p:cNvSpPr/>
          <p:nvPr/>
        </p:nvSpPr>
        <p:spPr>
          <a:xfrm>
            <a:off x="462600" y="4417560"/>
            <a:ext cx="24847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1" name="Immagine 5">
            <a:extLst>
              <a:ext uri="{FF2B5EF4-FFF2-40B4-BE49-F238E27FC236}">
                <a16:creationId xmlns:a16="http://schemas.microsoft.com/office/drawing/2014/main" id="{B2B78F14-5BC3-4D48-5D73-F69D9CCD96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5160" y="1728000"/>
            <a:ext cx="2742840" cy="154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4">
            <a:extLst>
              <a:ext uri="{FF2B5EF4-FFF2-40B4-BE49-F238E27FC236}">
                <a16:creationId xmlns:a16="http://schemas.microsoft.com/office/drawing/2014/main" id="{0A6FDE11-A473-EC7C-0D45-C6EBA51669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04000" y="1728000"/>
            <a:ext cx="2742840" cy="154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6">
            <a:extLst>
              <a:ext uri="{FF2B5EF4-FFF2-40B4-BE49-F238E27FC236}">
                <a16:creationId xmlns:a16="http://schemas.microsoft.com/office/drawing/2014/main" id="{81FD8290-FB14-611E-5B7E-5F443B5292E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85160" y="4051440"/>
            <a:ext cx="2742840" cy="142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B58FEFF-DE17-6682-140C-B1DE41C783BC}"/>
              </a:ext>
            </a:extLst>
          </p:cNvPr>
          <p:cNvSpPr/>
          <p:nvPr/>
        </p:nvSpPr>
        <p:spPr>
          <a:xfrm>
            <a:off x="0" y="0"/>
            <a:ext cx="914328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33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5D39556C-03DB-53BE-98C0-9B8CF5D6FC5E}"/>
              </a:ext>
            </a:extLst>
          </p:cNvPr>
          <p:cNvGrpSpPr/>
          <p:nvPr/>
        </p:nvGrpSpPr>
        <p:grpSpPr>
          <a:xfrm>
            <a:off x="7257600" y="0"/>
            <a:ext cx="1885680" cy="2174039"/>
            <a:chOff x="7257600" y="0"/>
            <a:chExt cx="1885680" cy="2174039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AC343C65-DA91-4A41-3954-FDB5BA627116}"/>
                </a:ext>
              </a:extLst>
            </p:cNvPr>
            <p:cNvSpPr/>
            <p:nvPr/>
          </p:nvSpPr>
          <p:spPr>
            <a:xfrm>
              <a:off x="7257600" y="4320"/>
              <a:ext cx="1885680" cy="2169719"/>
            </a:xfrm>
            <a:custGeom>
              <a:avLst/>
              <a:gdLst>
                <a:gd name="f0" fmla="val 0"/>
                <a:gd name="f1" fmla="val 2514948"/>
                <a:gd name="f2" fmla="val 2170178"/>
                <a:gd name="f3" fmla="val 2466091"/>
                <a:gd name="f4" fmla="val 2512286"/>
                <a:gd name="f5" fmla="val 12375"/>
                <a:gd name="f6" fmla="val 2481760"/>
                <a:gd name="f7" fmla="val 133161"/>
                <a:gd name="f8" fmla="val 2442526"/>
                <a:gd name="f9" fmla="val 252239"/>
                <a:gd name="f10" fmla="val 2394961"/>
                <a:gd name="f11" fmla="val 368660"/>
                <a:gd name="f12" fmla="val 2363109"/>
                <a:gd name="f13" fmla="val 446208"/>
                <a:gd name="f14" fmla="val 2328603"/>
                <a:gd name="f15" fmla="val 523039"/>
                <a:gd name="f16" fmla="val 2289734"/>
                <a:gd name="f17" fmla="val 598078"/>
                <a:gd name="f18" fmla="val 2251436"/>
                <a:gd name="f19" fmla="val 673387"/>
                <a:gd name="f20" fmla="val 2209251"/>
                <a:gd name="f21" fmla="val 747083"/>
                <a:gd name="f22" fmla="val 2163747"/>
                <a:gd name="f23" fmla="val 819078"/>
                <a:gd name="f24" fmla="val 2072646"/>
                <a:gd name="f25" fmla="val 962979"/>
                <a:gd name="f26" fmla="val 1968652"/>
                <a:gd name="f27" fmla="val 1100611"/>
                <a:gd name="f28" fmla="val 1852241"/>
                <a:gd name="f29" fmla="val 1228932"/>
                <a:gd name="f30" fmla="val 1793748"/>
                <a:gd name="f31" fmla="val 1292868"/>
                <a:gd name="f32" fmla="val 1732698"/>
                <a:gd name="f33" fmla="val 1354923"/>
                <a:gd name="f34" fmla="val 1668235"/>
                <a:gd name="f35" fmla="val 1413844"/>
                <a:gd name="f36" fmla="val 1652214"/>
                <a:gd name="f37" fmla="val 1428709"/>
                <a:gd name="f38" fmla="val 1636100"/>
                <a:gd name="f39" fmla="val 1443395"/>
                <a:gd name="f40" fmla="val 1619510"/>
                <a:gd name="f41" fmla="val 1457722"/>
                <a:gd name="f42" fmla="val 1603015"/>
                <a:gd name="f43" fmla="val 1472140"/>
                <a:gd name="f44" fmla="val 1586805"/>
                <a:gd name="f45" fmla="val 1486825"/>
                <a:gd name="f46" fmla="val 1569835"/>
                <a:gd name="f47" fmla="val 1500704"/>
                <a:gd name="f48" fmla="val 1536276"/>
                <a:gd name="f49" fmla="val 1528911"/>
                <a:gd name="f50" fmla="val 1501865"/>
                <a:gd name="f51" fmla="val 1556223"/>
                <a:gd name="f52" fmla="val 1467169"/>
                <a:gd name="f53" fmla="val 1583266"/>
                <a:gd name="f54" fmla="val 1327719"/>
                <a:gd name="f55" fmla="val 1690722"/>
                <a:gd name="f56" fmla="val 1177085"/>
                <a:gd name="f57" fmla="val 1785910"/>
                <a:gd name="f58" fmla="val 1018393"/>
                <a:gd name="f59" fmla="val 1867576"/>
                <a:gd name="f60" fmla="val 780425"/>
                <a:gd name="f61" fmla="val 1990142"/>
                <a:gd name="f62" fmla="val 522567"/>
                <a:gd name="f63" fmla="val 2080875"/>
                <a:gd name="f64" fmla="val 255857"/>
                <a:gd name="f65" fmla="val 2133049"/>
                <a:gd name="f66" fmla="val 1940056"/>
                <a:gd name="f67" fmla="val 201609"/>
                <a:gd name="f68" fmla="val 1902856"/>
                <a:gd name="f69" fmla="val 282186"/>
                <a:gd name="f70" fmla="val 1884231"/>
                <a:gd name="f71" fmla="val 362102"/>
                <a:gd name="f72" fmla="val 1863008"/>
                <a:gd name="f73" fmla="val 440974"/>
                <a:gd name="f74" fmla="val 1838472"/>
                <a:gd name="f75" fmla="val 519848"/>
                <a:gd name="f76" fmla="val 1814027"/>
                <a:gd name="f77" fmla="val 597771"/>
                <a:gd name="f78" fmla="val 1786627"/>
                <a:gd name="f79" fmla="val 674558"/>
                <a:gd name="f80" fmla="val 1756359"/>
                <a:gd name="f81" fmla="val 751250"/>
                <a:gd name="f82" fmla="val 1726003"/>
                <a:gd name="f83" fmla="val 826900"/>
                <a:gd name="f84" fmla="val 1692870"/>
                <a:gd name="f85" fmla="val 901222"/>
                <a:gd name="f86" fmla="val 1657142"/>
                <a:gd name="f87" fmla="val 1049865"/>
                <a:gd name="f88" fmla="val 1585774"/>
                <a:gd name="f89" fmla="val 1193581"/>
                <a:gd name="f90" fmla="val 1504376"/>
                <a:gd name="f91" fmla="val 1330943"/>
                <a:gd name="f92" fmla="val 1413396"/>
                <a:gd name="f93" fmla="val 1365165"/>
                <a:gd name="f94" fmla="val 1390563"/>
                <a:gd name="f95" fmla="val 1399293"/>
                <a:gd name="f96" fmla="val 1367370"/>
                <a:gd name="f97" fmla="val 1432566"/>
                <a:gd name="f98" fmla="val 1343193"/>
                <a:gd name="f99" fmla="val 1449441"/>
                <a:gd name="f100" fmla="val 1331373"/>
                <a:gd name="f101" fmla="val 1465936"/>
                <a:gd name="f102" fmla="val 1319104"/>
                <a:gd name="f103" fmla="val 1482527"/>
                <a:gd name="f104" fmla="val 1306926"/>
                <a:gd name="f105" fmla="val 1499210"/>
                <a:gd name="f106" fmla="val 1294837"/>
                <a:gd name="f107" fmla="val 1515611"/>
                <a:gd name="f108" fmla="val 1282391"/>
                <a:gd name="f109" fmla="val 1531821"/>
                <a:gd name="f110" fmla="val 1269765"/>
                <a:gd name="f111" fmla="val 1596947"/>
                <a:gd name="f112" fmla="val 1219350"/>
                <a:gd name="f113" fmla="val 1660652"/>
                <a:gd name="f114" fmla="val 1167055"/>
                <a:gd name="f115" fmla="val 1721986"/>
                <a:gd name="f116" fmla="val 1112073"/>
                <a:gd name="f117" fmla="val 1844940"/>
                <a:gd name="f118" fmla="val 1002469"/>
                <a:gd name="f119" fmla="val 1958983"/>
                <a:gd name="f120" fmla="val 882926"/>
                <a:gd name="f121" fmla="val 2061460"/>
                <a:gd name="f122" fmla="val 754336"/>
                <a:gd name="f123" fmla="val 2112652"/>
                <a:gd name="f124" fmla="val 690042"/>
                <a:gd name="f125" fmla="val 2161094"/>
                <a:gd name="f126" fmla="val 623510"/>
                <a:gd name="f127" fmla="val 2206218"/>
                <a:gd name="f128" fmla="val 554827"/>
                <a:gd name="f129" fmla="val 2250583"/>
                <a:gd name="f130" fmla="val 485787"/>
                <a:gd name="f131" fmla="val 2292484"/>
                <a:gd name="f132" fmla="val 415046"/>
                <a:gd name="f133" fmla="val 2329455"/>
                <a:gd name="f134" fmla="val 341886"/>
                <a:gd name="f135" fmla="val 2339030"/>
                <a:gd name="f136" fmla="val 323709"/>
                <a:gd name="f137" fmla="val 2347941"/>
                <a:gd name="f138" fmla="val 305261"/>
                <a:gd name="f139" fmla="val 2356757"/>
                <a:gd name="f140" fmla="val 286815"/>
                <a:gd name="f141" fmla="val 2370030"/>
                <a:gd name="f142" fmla="val 259056"/>
                <a:gd name="f143" fmla="val 2382637"/>
                <a:gd name="f144" fmla="val 231028"/>
                <a:gd name="f145" fmla="val 2390885"/>
                <a:gd name="f146" fmla="val 212312"/>
                <a:gd name="f147" fmla="val 2399227"/>
                <a:gd name="f148" fmla="val 193598"/>
                <a:gd name="f149" fmla="val 2406716"/>
                <a:gd name="f150" fmla="val 174525"/>
                <a:gd name="f151" fmla="val 2414206"/>
                <a:gd name="f152" fmla="val 155452"/>
                <a:gd name="f153" fmla="val 2422453"/>
                <a:gd name="f154" fmla="val 136646"/>
                <a:gd name="f155" fmla="val 2429278"/>
                <a:gd name="f156" fmla="val 1173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4948" h="2170178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0" y="f2"/>
                  </a:lnTo>
                  <a:lnTo>
                    <a:pt x="f0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41" y="f142"/>
                  </a:ln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489388BB-1C6A-52C7-38F1-E962F529B687}"/>
                </a:ext>
              </a:extLst>
            </p:cNvPr>
            <p:cNvSpPr/>
            <p:nvPr/>
          </p:nvSpPr>
          <p:spPr>
            <a:xfrm>
              <a:off x="7257600" y="0"/>
              <a:ext cx="1869479" cy="1947600"/>
            </a:xfrm>
            <a:custGeom>
              <a:avLst/>
              <a:gdLst>
                <a:gd name="f0" fmla="val 0"/>
                <a:gd name="f1" fmla="val 2493062"/>
                <a:gd name="f2" fmla="val 1947896"/>
                <a:gd name="f3" fmla="val 1896911"/>
                <a:gd name="f4" fmla="val 2435315"/>
                <a:gd name="f5" fmla="val 178165"/>
                <a:gd name="f6" fmla="val 2088122"/>
                <a:gd name="f7" fmla="val 1071812"/>
                <a:gd name="f8" fmla="val 1129732"/>
                <a:gd name="f9" fmla="val 1758033"/>
                <a:gd name="f10" fmla="val 93066"/>
                <a:gd name="f11" fmla="val 1935859"/>
                <a:gd name="f12" fmla="val 1404756"/>
                <a:gd name="f13" fmla="val 17392"/>
                <a:gd name="f14" fmla="val 1402364"/>
                <a:gd name="f15" fmla="val 167719"/>
                <a:gd name="f16" fmla="val 1375030"/>
                <a:gd name="f17" fmla="val 318070"/>
                <a:gd name="f18" fmla="val 1334398"/>
                <a:gd name="f19" fmla="val 464249"/>
                <a:gd name="f20" fmla="val 1281208"/>
                <a:gd name="f21" fmla="val 753480"/>
                <a:gd name="f22" fmla="val 1176081"/>
                <a:gd name="f23" fmla="val 1028869"/>
                <a:gd name="f24" fmla="val 1021346"/>
                <a:gd name="f25" fmla="val 1260556"/>
                <a:gd name="f26" fmla="val 833835"/>
                <a:gd name="f27" fmla="val 1491960"/>
                <a:gd name="f28" fmla="val 646594"/>
                <a:gd name="f29" fmla="val 1681177"/>
                <a:gd name="f30" fmla="val 425056"/>
                <a:gd name="f31" fmla="val 1807924"/>
                <a:gd name="f32" fmla="val 193222"/>
                <a:gd name="f33" fmla="val 1832328"/>
                <a:gd name="f34" fmla="val 148578"/>
                <a:gd name="f35" fmla="val 1854477"/>
                <a:gd name="f36" fmla="val 103599"/>
                <a:gd name="f37" fmla="val 1874357"/>
                <a:gd name="f38" fmla="val 583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3062" h="1947896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2D80B121-5E9A-F2E8-51EA-791ACD6D5CFA}"/>
                </a:ext>
              </a:extLst>
            </p:cNvPr>
            <p:cNvSpPr/>
            <p:nvPr/>
          </p:nvSpPr>
          <p:spPr>
            <a:xfrm>
              <a:off x="7257600" y="4320"/>
              <a:ext cx="1875600" cy="1972440"/>
            </a:xfrm>
            <a:custGeom>
              <a:avLst/>
              <a:gdLst>
                <a:gd name="f0" fmla="val 0"/>
                <a:gd name="f1" fmla="val 2501089"/>
                <a:gd name="f2" fmla="val 1972702"/>
                <a:gd name="f3" fmla="val 2318728"/>
                <a:gd name="f4" fmla="val 2453909"/>
                <a:gd name="f5" fmla="val 167837"/>
                <a:gd name="f6" fmla="val 2427555"/>
                <a:gd name="f7" fmla="val 244153"/>
                <a:gd name="f8" fmla="val 2396627"/>
                <a:gd name="f9" fmla="val 319103"/>
                <a:gd name="f10" fmla="val 2361125"/>
                <a:gd name="f11" fmla="val 392084"/>
                <a:gd name="f12" fmla="val 2218453"/>
                <a:gd name="f13" fmla="val 684005"/>
                <a:gd name="f14" fmla="val 2011698"/>
                <a:gd name="f15" fmla="val 945211"/>
                <a:gd name="f16" fmla="val 1768255"/>
                <a:gd name="f17" fmla="val 1167644"/>
                <a:gd name="f18" fmla="val 1646250"/>
                <a:gd name="f19" fmla="val 1278860"/>
                <a:gd name="f20" fmla="val 1514385"/>
                <a:gd name="f21" fmla="val 1380316"/>
                <a:gd name="f22" fmla="val 1375125"/>
                <a:gd name="f23" fmla="val 1471474"/>
                <a:gd name="f24" fmla="val 1235677"/>
                <a:gd name="f25" fmla="val 1562542"/>
                <a:gd name="f26" fmla="val 1088928"/>
                <a:gd name="f27" fmla="val 1643672"/>
                <a:gd name="f28" fmla="val 935735"/>
                <a:gd name="f29" fmla="val 1712713"/>
                <a:gd name="f30" fmla="val 705659"/>
                <a:gd name="f31" fmla="val 1815533"/>
                <a:gd name="f32" fmla="val 462359"/>
                <a:gd name="f33" fmla="val 1892212"/>
                <a:gd name="f34" fmla="val 212353"/>
                <a:gd name="f35" fmla="val 1940294"/>
                <a:gd name="f36" fmla="val 1732181"/>
                <a:gd name="f37" fmla="val 161195"/>
                <a:gd name="f38" fmla="val 1706590"/>
                <a:gd name="f39" fmla="val 237638"/>
                <a:gd name="f40" fmla="val 1691378"/>
                <a:gd name="f41" fmla="val 313477"/>
                <a:gd name="f42" fmla="val 1673222"/>
                <a:gd name="f43" fmla="val 388463"/>
                <a:gd name="f44" fmla="val 1652268"/>
                <a:gd name="f45" fmla="val 538529"/>
                <a:gd name="f46" fmla="val 1610539"/>
                <a:gd name="f47" fmla="val 684898"/>
                <a:gd name="f48" fmla="val 1556543"/>
                <a:gd name="f49" fmla="val 826716"/>
                <a:gd name="f50" fmla="val 1493950"/>
                <a:gd name="f51" fmla="val 1111207"/>
                <a:gd name="f52" fmla="val 1370107"/>
                <a:gd name="f53" fmla="val 1376832"/>
                <a:gd name="f54" fmla="val 1205881"/>
                <a:gd name="f55" fmla="val 1609847"/>
                <a:gd name="f56" fmla="val 1007535"/>
                <a:gd name="f57" fmla="val 1725975"/>
                <a:gd name="f58" fmla="val 908049"/>
                <a:gd name="f59" fmla="val 1833571"/>
                <a:gd name="f60" fmla="val 799519"/>
                <a:gd name="f61" fmla="val 1929982"/>
                <a:gd name="f62" fmla="val 682930"/>
                <a:gd name="f63" fmla="val 2026581"/>
                <a:gd name="f64" fmla="val 566520"/>
                <a:gd name="f65" fmla="val 2111806"/>
                <a:gd name="f66" fmla="val 441692"/>
                <a:gd name="f67" fmla="val 2183093"/>
                <a:gd name="f68" fmla="val 310149"/>
                <a:gd name="f69" fmla="val 2218738"/>
                <a:gd name="f70" fmla="val 244422"/>
                <a:gd name="f71" fmla="val 2251396"/>
                <a:gd name="f72" fmla="val 177150"/>
                <a:gd name="f73" fmla="val 2280286"/>
                <a:gd name="f74" fmla="val 1084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01089" h="1972702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0" y="f2"/>
                  </a:lnTo>
                  <a:lnTo>
                    <a:pt x="f0" y="f36"/>
                  </a:ln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C1B70804-B168-461E-44D9-05F77BB0EAC7}"/>
                </a:ext>
              </a:extLst>
            </p:cNvPr>
            <p:cNvSpPr/>
            <p:nvPr/>
          </p:nvSpPr>
          <p:spPr>
            <a:xfrm>
              <a:off x="7257960" y="4320"/>
              <a:ext cx="1868040" cy="1943280"/>
            </a:xfrm>
            <a:custGeom>
              <a:avLst/>
              <a:gdLst>
                <a:gd name="f0" fmla="val 0"/>
                <a:gd name="f1" fmla="val 2491105"/>
                <a:gd name="f2" fmla="val 1943661"/>
                <a:gd name="f3" fmla="val 1995408"/>
                <a:gd name="f4" fmla="val 2434705"/>
                <a:gd name="f5" fmla="val 174009"/>
                <a:gd name="f6" fmla="val 2087512"/>
                <a:gd name="f7" fmla="val 1067655"/>
                <a:gd name="f8" fmla="val 1129122"/>
                <a:gd name="f9" fmla="val 1753877"/>
                <a:gd name="f10" fmla="val 92457"/>
                <a:gd name="f11" fmla="val 1931703"/>
                <a:gd name="f12" fmla="val 1491489"/>
                <a:gd name="f13" fmla="val 34107"/>
                <a:gd name="f14" fmla="val 1486836"/>
                <a:gd name="f15" fmla="val 189055"/>
                <a:gd name="f16" fmla="val 1458696"/>
                <a:gd name="f17" fmla="val 343908"/>
                <a:gd name="f18" fmla="val 1416565"/>
                <a:gd name="f19" fmla="val 497577"/>
                <a:gd name="f20" fmla="val 1360598"/>
                <a:gd name="f21" fmla="val 796856"/>
                <a:gd name="f22" fmla="val 1251889"/>
                <a:gd name="f23" fmla="val 1081725"/>
                <a:gd name="f24" fmla="val 1091781"/>
                <a:gd name="f25" fmla="val 1321566"/>
                <a:gd name="f26" fmla="val 897645"/>
                <a:gd name="f27" fmla="val 1565577"/>
                <a:gd name="f28" fmla="val 700195"/>
                <a:gd name="f29" fmla="val 1757355"/>
                <a:gd name="f30" fmla="val 475523"/>
                <a:gd name="f31" fmla="val 1891495"/>
                <a:gd name="f32" fmla="val 230078"/>
                <a:gd name="f33" fmla="val 1917197"/>
                <a:gd name="f34" fmla="val 183033"/>
                <a:gd name="f35" fmla="val 1940526"/>
                <a:gd name="f36" fmla="val 135619"/>
                <a:gd name="f37" fmla="val 1961469"/>
                <a:gd name="f38" fmla="val 878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91105" h="1943661">
                  <a:moveTo>
                    <a:pt x="f3" y="f0"/>
                  </a:moveTo>
                  <a:lnTo>
                    <a:pt x="f1" y="f0"/>
                  </a:lnTo>
                  <a:lnTo>
                    <a:pt x="f4" y="f5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0" y="f2"/>
                  </a:lnTo>
                  <a:lnTo>
                    <a:pt x="f0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2000000"/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8" name="Immagine 4">
            <a:extLst>
              <a:ext uri="{FF2B5EF4-FFF2-40B4-BE49-F238E27FC236}">
                <a16:creationId xmlns:a16="http://schemas.microsoft.com/office/drawing/2014/main" id="{ACC6BD49-3ACF-DD45-330E-B8B145133B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0" y="148680"/>
            <a:ext cx="8643960" cy="12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1BB2F52F-322A-2319-02CD-5E0744C57177}"/>
              </a:ext>
            </a:extLst>
          </p:cNvPr>
          <p:cNvSpPr/>
          <p:nvPr/>
        </p:nvSpPr>
        <p:spPr>
          <a:xfrm>
            <a:off x="310680" y="5446800"/>
            <a:ext cx="25981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2293CC50-0289-EF37-CB0A-D4813A32FD4D}"/>
              </a:ext>
            </a:extLst>
          </p:cNvPr>
          <p:cNvSpPr/>
          <p:nvPr/>
        </p:nvSpPr>
        <p:spPr>
          <a:xfrm>
            <a:off x="462600" y="4417560"/>
            <a:ext cx="248472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F772106-3831-0DEF-9C17-EA759F477328}"/>
              </a:ext>
            </a:extLst>
          </p:cNvPr>
          <p:cNvSpPr/>
          <p:nvPr/>
        </p:nvSpPr>
        <p:spPr>
          <a:xfrm>
            <a:off x="1584000" y="1584000"/>
            <a:ext cx="5760000" cy="489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defini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StarSymbol</vt:lpstr>
      <vt:lpstr>Times New Roman</vt:lpstr>
      <vt:lpstr>Predefinito</vt:lpstr>
      <vt:lpstr>Predefinito 1</vt:lpstr>
      <vt:lpstr>Predefinito 2</vt:lpstr>
      <vt:lpstr>La gestione delle epatopatie croniche nel territorio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gestione delle epatopatie croniche nel territorio</dc:title>
  <cp:lastModifiedBy>Notaservice Di Andrea Notarbartolo</cp:lastModifiedBy>
  <cp:revision>1</cp:revision>
  <dcterms:modified xsi:type="dcterms:W3CDTF">2022-12-03T10:46:08Z</dcterms:modified>
</cp:coreProperties>
</file>