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45707175" r:id="rId2"/>
    <p:sldId id="1611" r:id="rId3"/>
    <p:sldId id="2145707174" r:id="rId4"/>
    <p:sldId id="1612" r:id="rId5"/>
    <p:sldId id="1614" r:id="rId6"/>
    <p:sldId id="1613" r:id="rId7"/>
    <p:sldId id="1615" r:id="rId8"/>
    <p:sldId id="1616" r:id="rId9"/>
    <p:sldId id="2145707167" r:id="rId10"/>
    <p:sldId id="2145707164" r:id="rId11"/>
    <p:sldId id="214570717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80964" autoAdjust="0"/>
  </p:normalViewPr>
  <p:slideViewPr>
    <p:cSldViewPr snapToGrid="0" snapToObjects="1">
      <p:cViewPr varScale="1">
        <p:scale>
          <a:sx n="60" d="100"/>
          <a:sy n="60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D540-4876-4C2B-9301-AE39CE1B5EBA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FCE02-94D0-4127-ABF0-5BA577D540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Diapo Celebrativa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90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</a:t>
            </a:r>
            <a:r>
              <a:rPr lang="it-IT" dirty="0" smtClean="0"/>
              <a:t>facciamo a trovare </a:t>
            </a:r>
            <a:r>
              <a:rPr lang="it-IT" dirty="0"/>
              <a:t>i soldi le modalità dei fondi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02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Commenta Salvo Petta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64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Commenta Salvo e noi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9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Ipertensione portale </a:t>
            </a:r>
            <a:r>
              <a:rPr lang="it-IT" dirty="0" err="1"/>
              <a:t>P</a:t>
            </a:r>
            <a:r>
              <a:rPr lang="it-IT" dirty="0" err="1" smtClean="0"/>
              <a:t>etta</a:t>
            </a:r>
            <a:r>
              <a:rPr lang="it-IT" dirty="0" smtClean="0"/>
              <a:t> </a:t>
            </a:r>
            <a:r>
              <a:rPr lang="it-IT" dirty="0"/>
              <a:t>e noi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2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Vincenza dove siamo arrivati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84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Vincenza dove siamo arrivati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50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Capofila Palermo chiedo a Carlo </a:t>
            </a:r>
            <a:r>
              <a:rPr lang="it-IT" dirty="0" err="1"/>
              <a:t>Cammà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2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Fondi </a:t>
            </a:r>
            <a:r>
              <a:rPr lang="it-IT" dirty="0" smtClean="0"/>
              <a:t>complementari </a:t>
            </a:r>
            <a:r>
              <a:rPr lang="it-IT" dirty="0"/>
              <a:t>chiedo Vito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FCE02-94D0-4127-ABF0-5BA577D540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5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97E217E-9484-154C-B754-C7885C68E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7EFF612-7D3E-2E4E-B192-A4E64A46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F656675-3317-AD47-A4A5-2DA08BA3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DCE771B-05FE-0F40-9BC5-D920A9D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A5D0599-553A-0848-886E-D171EB17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18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4B267BB-4104-CF43-B06F-5AB3B64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F5957EF-004F-3549-A4CD-243228548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CD610CF-4C95-A64B-9E94-37048B42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BAE3E5E-6FAA-B741-A687-F81324B8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617D83D-1C3A-4D4C-8660-B9F0E4B7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8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EF6B3157-4D54-EC40-ADA4-3B361B4AD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3B59243-D60A-A645-A580-9C1B84877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8935710-5BD5-8347-B847-0BC40007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23A9C11-7EA4-4D47-9A6C-BD15F735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535CFF6-629C-714A-A1F6-8F035188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2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FFA3555-61A9-1745-8780-5E6FF92C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3B1F6A5-60DB-5449-94F4-F4E27497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40413B7-03D8-E248-A895-7F968042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B0C39CE-579A-124B-951A-B62F16C2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5408359-077E-1545-814E-1ECCDE47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98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C5BFBC4-D78E-FF49-8E49-653C6166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DF0B15A-75F9-C14B-99CB-AB83538BE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100E302-1F03-0749-895D-78040DCA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642129B-979C-9347-BCAE-259761A7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96235B0-178A-BB47-AEF3-3C1C0B66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56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90FDCCC-37AA-1842-9143-FF6F5F7D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FB1B166-5314-2647-BCCB-7693E1426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637DE67E-860C-D543-A4BE-68B6D0639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E7B9D88-686B-6C4A-BC9C-C676A438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6EFCB59-E0A6-8445-91B2-9C890181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4421B50-D825-F341-BB4D-D43CA500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0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B2ADB96-09CD-724B-8D92-C1F328EE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7991742-3386-354C-B44C-317EF3F36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5FE48EE-BE27-6146-A9A4-296247068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7876ED56-61D5-BA42-B9CD-A2099C551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7541358-6E86-6445-9267-6539A4BD0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59686E68-32D0-7041-A82D-C97B19C3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53AD1F28-D401-B343-9290-9D3EFEAA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782267C-0C76-6647-B388-74F49D43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F16B1BA-0741-9049-92F6-8688F08E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96FF2163-A685-C049-9637-8A5418B3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D0C1643C-B5B0-DD4A-ADD3-32E8A587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CCC02114-9C2B-DF4F-A168-5F56028B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56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E8A49E6D-6000-C642-A223-B70BCF47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D87BA33-9628-3942-9778-BB8C0153B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1DFB066-C5ED-734F-B749-2D37BFE1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0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A7912EC-CFB7-6B42-85D4-72F87F48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0351DD8-CD65-284A-AD96-56704668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1A232C8-7A3F-3A40-84E2-687343AF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E1438F8-ADEE-A643-A93B-A75BB228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0D2AE42-96F7-9649-A7B2-C1EA477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A22D4EE-5F9A-8540-B065-6B473F54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79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8CA87E4-D396-C34C-AB41-7CF15F45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CB6FE9C0-F633-1348-AA1F-06A542C78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D337E24-D990-5944-8A9E-6D048CF37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8CB3FF2-2E72-7240-87F9-E2C963D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ADAE656-1BDB-874B-AD71-D0A6965F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CE5CFD8-1654-044A-9F74-07172387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9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63C9A25B-E52D-DE4C-8981-56F517A8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5F6FB43-751D-3044-A3F9-12C1374B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2538B38-FA1B-E147-BE2B-A21F07B95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89AA-4703-D748-A98B-BB7029A839FE}" type="datetimeFigureOut">
              <a:rPr lang="it-IT" smtClean="0"/>
              <a:t>03/12/2022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91EDA21-C504-F74F-B245-F7102E2FB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FB4FBDB-1A22-CF43-849B-373330A0D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2536-33B9-EC47-BE5C-AB9F69621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7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72" y="206594"/>
            <a:ext cx="8839200" cy="54673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72" y="5791198"/>
            <a:ext cx="8839200" cy="10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10FEE331-058E-D640-9207-A4A03495F317}"/>
              </a:ext>
            </a:extLst>
          </p:cNvPr>
          <p:cNvSpPr txBox="1"/>
          <p:nvPr/>
        </p:nvSpPr>
        <p:spPr>
          <a:xfrm>
            <a:off x="280739" y="227763"/>
            <a:ext cx="113560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effectLst/>
              </a:rPr>
              <a:t>Avviso per la concessione di finanziamenti destinati ad iniziative di ricerca per tecnologie e percorsi innovativi in ambito sanitario e assistenziale 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1928736-74F7-1449-BB0A-E2BDCC72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1" y="1077385"/>
            <a:ext cx="6179331" cy="54243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8C1276BD-6390-304E-84B5-21AB1CF57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77" y="1529627"/>
            <a:ext cx="5490194" cy="50182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3919" y="5858838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3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" y="63064"/>
            <a:ext cx="10830909" cy="66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9852A784-4DB5-864B-9FD6-5B745E70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15" y="849243"/>
            <a:ext cx="4724569" cy="2131665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22A63AE6-E264-544E-B7F5-94ABDEDC5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315" y="1074978"/>
            <a:ext cx="5368763" cy="213166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4D0556E9-6291-3240-8B94-585D32BEE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15" y="3836417"/>
            <a:ext cx="4724569" cy="2215659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DC58A271-62F3-1F41-A2BC-5EB43C9AD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954" y="3671316"/>
            <a:ext cx="4621664" cy="255346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EC8695A7-077A-8549-94DD-6C4042133FF1}"/>
              </a:ext>
            </a:extLst>
          </p:cNvPr>
          <p:cNvSpPr txBox="1"/>
          <p:nvPr/>
        </p:nvSpPr>
        <p:spPr>
          <a:xfrm>
            <a:off x="2301607" y="96831"/>
            <a:ext cx="6580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2015-2022 : la terapia dell’epatite C (II parte)</a:t>
            </a:r>
          </a:p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RESIST-HCV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855" y="57114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4846CE6-FEB2-A148-BE56-523739684ED5}"/>
              </a:ext>
            </a:extLst>
          </p:cNvPr>
          <p:cNvSpPr txBox="1"/>
          <p:nvPr/>
        </p:nvSpPr>
        <p:spPr>
          <a:xfrm>
            <a:off x="0" y="2081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Fondi istituzionali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    PRIN (Progetti di Rilevante Valore Nazionale)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    PSN (Progetti Sanitari Nazionali)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    RF (Ricerca Finalizzata)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 Fondi delle ricerche sponsorizzate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PNRR (Piano Nazionale  di Ripresa e Resilienza) 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1ABBBF0-9D56-EF44-A4E4-43AA265F41E4}"/>
              </a:ext>
            </a:extLst>
          </p:cNvPr>
          <p:cNvSpPr txBox="1"/>
          <p:nvPr/>
        </p:nvSpPr>
        <p:spPr>
          <a:xfrm>
            <a:off x="112201" y="192166"/>
            <a:ext cx="1207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Fondi per la Ricerca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55" y="57114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16B5D828-3637-7741-B9AF-8AEEAA352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59" y="70338"/>
            <a:ext cx="8229600" cy="66457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855" y="57114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B13A55D-1BBA-BB41-B0E2-DF0F4884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77" y="326568"/>
            <a:ext cx="10256539" cy="61788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820" y="57115"/>
            <a:ext cx="952690" cy="58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4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A9BB18E-0D4E-A345-829E-38BB45BA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0" y="184150"/>
            <a:ext cx="7264400" cy="6489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855" y="57114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842A4738-41DA-B442-B4FB-48A24B6A7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311150"/>
            <a:ext cx="7340600" cy="6235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855" y="57114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11C2B32-FD6C-F445-9327-FD840C0D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33" y="848783"/>
            <a:ext cx="8900583" cy="47211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855" y="57114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1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DCA746CA-12ED-DF43-B9C5-379360651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88" y="4262682"/>
            <a:ext cx="4852116" cy="120699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D903797B-4C23-3445-A533-04F0CB6E5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039" y="0"/>
            <a:ext cx="5948217" cy="6858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4637690-983A-2D46-ABF6-19873ED51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92" y="351064"/>
            <a:ext cx="4937579" cy="170760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5AAFE412-7C75-804B-B275-B8F2AAC2DEB9}"/>
              </a:ext>
            </a:extLst>
          </p:cNvPr>
          <p:cNvSpPr txBox="1"/>
          <p:nvPr/>
        </p:nvSpPr>
        <p:spPr>
          <a:xfrm>
            <a:off x="150421" y="2860231"/>
            <a:ext cx="5553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00264C"/>
                </a:solidFill>
                <a:effectLst/>
                <a:latin typeface="Titillium Web" pitchFamily="2" charset="77"/>
              </a:rPr>
              <a:t>Missione 4 “Istruzione e ricerca” del Piano Nazionale di Ripresa e Resilienza (PNRR) – 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615" y="5795769"/>
            <a:ext cx="1526655" cy="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6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143</Words>
  <Application>Microsoft Office PowerPoint</Application>
  <PresentationFormat>Widescreen</PresentationFormat>
  <Paragraphs>29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Titillium Web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VITO DI MARCO</dc:creator>
  <cp:lastModifiedBy>Account Microsoft</cp:lastModifiedBy>
  <cp:revision>9</cp:revision>
  <dcterms:created xsi:type="dcterms:W3CDTF">2022-11-28T17:39:07Z</dcterms:created>
  <dcterms:modified xsi:type="dcterms:W3CDTF">2022-12-03T07:25:16Z</dcterms:modified>
</cp:coreProperties>
</file>