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media/image59.jpg" ContentType="image/jpeg"/>
  <Override PartName="/ppt/media/image60.jpg" ContentType="image/jpeg"/>
  <Override PartName="/ppt/media/image61.jpg" ContentType="image/jpeg"/>
  <Override PartName="/ppt/media/image62.jpg" ContentType="image/jpeg"/>
  <Override PartName="/ppt/media/image64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60" r:id="rId4"/>
    <p:sldId id="295" r:id="rId5"/>
    <p:sldId id="296" r:id="rId6"/>
    <p:sldId id="281" r:id="rId7"/>
    <p:sldId id="282" r:id="rId8"/>
    <p:sldId id="283" r:id="rId9"/>
    <p:sldId id="312" r:id="rId10"/>
    <p:sldId id="259" r:id="rId11"/>
    <p:sldId id="261" r:id="rId12"/>
    <p:sldId id="262" r:id="rId13"/>
    <p:sldId id="303" r:id="rId14"/>
    <p:sldId id="304" r:id="rId15"/>
    <p:sldId id="305" r:id="rId16"/>
    <p:sldId id="311" r:id="rId17"/>
    <p:sldId id="286" r:id="rId18"/>
    <p:sldId id="289" r:id="rId19"/>
    <p:sldId id="290" r:id="rId20"/>
    <p:sldId id="291" r:id="rId21"/>
    <p:sldId id="288" r:id="rId22"/>
    <p:sldId id="271" r:id="rId23"/>
    <p:sldId id="274" r:id="rId24"/>
    <p:sldId id="275" r:id="rId25"/>
    <p:sldId id="284" r:id="rId26"/>
    <p:sldId id="280" r:id="rId27"/>
    <p:sldId id="276" r:id="rId28"/>
    <p:sldId id="278" r:id="rId29"/>
    <p:sldId id="293" r:id="rId30"/>
    <p:sldId id="297" r:id="rId31"/>
    <p:sldId id="298" r:id="rId32"/>
    <p:sldId id="299" r:id="rId33"/>
    <p:sldId id="313" r:id="rId34"/>
  </p:sldIdLst>
  <p:sldSz cx="12192000" cy="6858000"/>
  <p:notesSz cx="6858000" cy="9144000"/>
  <p:custDataLst>
    <p:tags r:id="rId36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9" autoAdjust="0"/>
    <p:restoredTop sz="94662" autoAdjust="0"/>
  </p:normalViewPr>
  <p:slideViewPr>
    <p:cSldViewPr snapToGrid="0">
      <p:cViewPr varScale="1">
        <p:scale>
          <a:sx n="86" d="100"/>
          <a:sy n="86" d="100"/>
        </p:scale>
        <p:origin x="-45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17.48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47.796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24575,'0'0'-8191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09:04.367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09:04.555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09:04.761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09:04.949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22:33.25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 24575,'0'0'-8191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22:34.95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0 24575,'0'0'-8191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22:39.05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 24575,'0'0'-8191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22:44.97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 24575,'0'0'-8191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4:06:29.461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4:06:29.462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48.746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24575,'0'0'-8191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4:06:29.463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0 1 24575,'0'0'-8191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4:06:29.46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0 24575,'0'0'-8191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4:06:29.46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49.678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0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50.752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52.159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53.236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54.514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55.494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0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56.538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58.518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22.96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59.799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00.922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01.983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03.376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04.499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05.845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07.484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08.696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 24575,'0'0'-8191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10.041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 24575,'0'0'-8191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11.290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24.33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12.920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 24575,'0'0'-8191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14.709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 24575,'0'0'-8191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16.306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0 24575,'0'0'-8191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17.317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18.739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 24575,'0'0'-8191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20.305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0 24575,'0'0'-8191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43.610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06:57.891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0 1 24575,'0'0'-8191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07:19.74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0 24575,'0'0'-8191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08:02.187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41.818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0 24575,'0'0'-8191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08:14.478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 24575,'0'0'-8191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08:18.053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09:03.958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09:04.179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09:04.367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09:04.555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09:04.761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09:04.949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22:33.25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 24575,'0'0'-8191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22:34.95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42.816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0 24575,'0'0'-8191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22:39.05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 24575,'0'0'-8191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22:44.97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 24575,'0'0'-8191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4:06:29.461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4:06:29.462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0 24575,'0'0'-8191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4:06:29.463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0 1 24575,'0'0'-8191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4:06:29.46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0 24575,'0'0'-8191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4:06:29.46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17.48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24575,'0'0'-8191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22.96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24575,'0'0'-8191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24.33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43.841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0 24575,'0'0'-8191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41.818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0 24575,'0'0'-8191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42.816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0 24575,'0'0'-8191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43.841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0 24575,'0'0'-8191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44.853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24575,'0'0'-8191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45.833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46.783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0 24575,'0'0'-8191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47.796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24575,'0'0'-8191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48.746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24575,'0'0'-8191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49.678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0 24575,'0'0'-8191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50.752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44.853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24575,'0'0'-8191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52.159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24575,'0'0'-8191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53.236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24575,'0'0'-8191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54.514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55.494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0 24575,'0'0'-8191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56.538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58.518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59.799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 24575,'0'0'-8191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00.922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01.983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03.376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45.833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04.499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24575,'0'0'-8191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05.845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24575,'0'0'-8191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07.484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08.696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 24575,'0'0'-8191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10.041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 24575,'0'0'-8191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11.290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24575,'0'0'-8191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12.920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 24575,'0'0'-8191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14.709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 24575,'0'0'-8191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16.306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0 24575,'0'0'-8191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17.317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0:46.783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0 24575,'0'0'-8191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18.739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 24575,'0'0'-8191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20.305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0 24575,'0'0'-8191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51:43.610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06:57.891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0 1 24575,'0'0'-8191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07:19.74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0 24575,'0'0'-8191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08:02.187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0 1 24575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08:14.478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 24575,'0'0'-8191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08:18.053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09:03.958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3:09:04.179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786F9-0B75-4CD7-B12B-24C5C3CF8057}" type="datetimeFigureOut">
              <a:rPr lang="it-IT" smtClean="0"/>
              <a:t>29/05/2023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12DA0-00AB-4725-B8BA-AD266FD38D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667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12DA0-00AB-4725-B8BA-AD266FD38D51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8787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6B3-B9C7-4773-9306-D0C7710EC31F}" type="datetimeFigureOut">
              <a:rPr lang="it-IT" smtClean="0"/>
              <a:t>29/05/2023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BA12-C4FD-400A-8190-0030734B8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733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6B3-B9C7-4773-9306-D0C7710EC31F}" type="datetimeFigureOut">
              <a:rPr lang="it-IT" smtClean="0"/>
              <a:t>29/05/2023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BA12-C4FD-400A-8190-0030734B8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8534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6B3-B9C7-4773-9306-D0C7710EC31F}" type="datetimeFigureOut">
              <a:rPr lang="it-IT" smtClean="0"/>
              <a:t>29/05/2023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BA12-C4FD-400A-8190-0030734B8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8701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C3871900-6DCF-4217-A99D-764F40015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3931" y="6492875"/>
            <a:ext cx="2743200" cy="3651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2940939B-DB27-466E-89EA-8843D8F5F52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9" name="Segnaposto testo 10">
            <a:extLst>
              <a:ext uri="{FF2B5EF4-FFF2-40B4-BE49-F238E27FC236}">
                <a16:creationId xmlns:a16="http://schemas.microsoft.com/office/drawing/2014/main" xmlns="" id="{4E869144-18D2-40EC-928F-295775F833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463" y="1139248"/>
            <a:ext cx="11833076" cy="7398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lang="it-IT" sz="44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it-IT" dirty="0"/>
              <a:t>Fare clic per inserire il titolo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xmlns="" id="{CD37F06B-EBB8-4A47-8313-8BC4C47707D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79387" y="2024109"/>
            <a:ext cx="11847667" cy="4424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Fare clic per inserire il testo</a:t>
            </a:r>
          </a:p>
        </p:txBody>
      </p:sp>
    </p:spTree>
    <p:extLst>
      <p:ext uri="{BB962C8B-B14F-4D97-AF65-F5344CB8AC3E}">
        <p14:creationId xmlns:p14="http://schemas.microsoft.com/office/powerpoint/2010/main" val="429098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6B3-B9C7-4773-9306-D0C7710EC31F}" type="datetimeFigureOut">
              <a:rPr lang="it-IT" smtClean="0"/>
              <a:t>29/05/2023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BA12-C4FD-400A-8190-0030734B8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1703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6B3-B9C7-4773-9306-D0C7710EC31F}" type="datetimeFigureOut">
              <a:rPr lang="it-IT" smtClean="0"/>
              <a:t>29/05/2023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BA12-C4FD-400A-8190-0030734B8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7208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6B3-B9C7-4773-9306-D0C7710EC31F}" type="datetimeFigureOut">
              <a:rPr lang="it-IT" smtClean="0"/>
              <a:t>29/05/2023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BA12-C4FD-400A-8190-0030734B8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159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6B3-B9C7-4773-9306-D0C7710EC31F}" type="datetimeFigureOut">
              <a:rPr lang="it-IT" smtClean="0"/>
              <a:t>29/05/2023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BA12-C4FD-400A-8190-0030734B8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6041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6B3-B9C7-4773-9306-D0C7710EC31F}" type="datetimeFigureOut">
              <a:rPr lang="it-IT" smtClean="0"/>
              <a:t>29/05/2023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BA12-C4FD-400A-8190-0030734B8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6991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6B3-B9C7-4773-9306-D0C7710EC31F}" type="datetimeFigureOut">
              <a:rPr lang="it-IT" smtClean="0"/>
              <a:t>29/05/2023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BA12-C4FD-400A-8190-0030734B8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019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6B3-B9C7-4773-9306-D0C7710EC31F}" type="datetimeFigureOut">
              <a:rPr lang="it-IT" smtClean="0"/>
              <a:t>29/05/2023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BA12-C4FD-400A-8190-0030734B8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977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6B3-B9C7-4773-9306-D0C7710EC31F}" type="datetimeFigureOut">
              <a:rPr lang="it-IT" smtClean="0"/>
              <a:t>29/05/2023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BA12-C4FD-400A-8190-0030734B8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9958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236B3-B9C7-4773-9306-D0C7710EC31F}" type="datetimeFigureOut">
              <a:rPr lang="it-IT" smtClean="0"/>
              <a:t>29/05/2023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5BA12-C4FD-400A-8190-0030734B8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782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.xml"/><Relationship Id="rId18" Type="http://schemas.openxmlformats.org/officeDocument/2006/relationships/customXml" Target="../ink/ink15.xml"/><Relationship Id="rId26" Type="http://schemas.openxmlformats.org/officeDocument/2006/relationships/customXml" Target="../ink/ink23.xml"/><Relationship Id="rId39" Type="http://schemas.openxmlformats.org/officeDocument/2006/relationships/customXml" Target="../ink/ink36.xml"/><Relationship Id="rId21" Type="http://schemas.openxmlformats.org/officeDocument/2006/relationships/customXml" Target="../ink/ink18.xml"/><Relationship Id="rId34" Type="http://schemas.openxmlformats.org/officeDocument/2006/relationships/customXml" Target="../ink/ink31.xml"/><Relationship Id="rId42" Type="http://schemas.openxmlformats.org/officeDocument/2006/relationships/customXml" Target="../ink/ink38.xml"/><Relationship Id="rId47" Type="http://schemas.openxmlformats.org/officeDocument/2006/relationships/customXml" Target="../ink/ink42.xml"/><Relationship Id="rId50" Type="http://schemas.openxmlformats.org/officeDocument/2006/relationships/customXml" Target="../ink/ink45.xml"/><Relationship Id="rId55" Type="http://schemas.openxmlformats.org/officeDocument/2006/relationships/customXml" Target="../ink/ink49.xml"/><Relationship Id="rId63" Type="http://schemas.openxmlformats.org/officeDocument/2006/relationships/image" Target="../media/image33.png"/><Relationship Id="rId7" Type="http://schemas.openxmlformats.org/officeDocument/2006/relationships/image" Target="../media/image100.png"/><Relationship Id="rId2" Type="http://schemas.openxmlformats.org/officeDocument/2006/relationships/customXml" Target="../ink/ink1.xml"/><Relationship Id="rId16" Type="http://schemas.openxmlformats.org/officeDocument/2006/relationships/customXml" Target="../ink/ink13.xml"/><Relationship Id="rId20" Type="http://schemas.openxmlformats.org/officeDocument/2006/relationships/customXml" Target="../ink/ink17.xml"/><Relationship Id="rId29" Type="http://schemas.openxmlformats.org/officeDocument/2006/relationships/customXml" Target="../ink/ink26.xml"/><Relationship Id="rId41" Type="http://schemas.openxmlformats.org/officeDocument/2006/relationships/image" Target="../media/image110.png"/><Relationship Id="rId54" Type="http://schemas.openxmlformats.org/officeDocument/2006/relationships/image" Target="../media/image130.png"/><Relationship Id="rId62" Type="http://schemas.openxmlformats.org/officeDocument/2006/relationships/customXml" Target="../ink/ink5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11" Type="http://schemas.openxmlformats.org/officeDocument/2006/relationships/customXml" Target="../ink/ink8.xml"/><Relationship Id="rId24" Type="http://schemas.openxmlformats.org/officeDocument/2006/relationships/customXml" Target="../ink/ink21.xml"/><Relationship Id="rId32" Type="http://schemas.openxmlformats.org/officeDocument/2006/relationships/customXml" Target="../ink/ink29.xml"/><Relationship Id="rId37" Type="http://schemas.openxmlformats.org/officeDocument/2006/relationships/customXml" Target="../ink/ink34.xml"/><Relationship Id="rId40" Type="http://schemas.openxmlformats.org/officeDocument/2006/relationships/customXml" Target="../ink/ink37.xml"/><Relationship Id="rId45" Type="http://schemas.openxmlformats.org/officeDocument/2006/relationships/customXml" Target="../ink/ink40.xml"/><Relationship Id="rId53" Type="http://schemas.openxmlformats.org/officeDocument/2006/relationships/customXml" Target="../ink/ink48.xml"/><Relationship Id="rId58" Type="http://schemas.openxmlformats.org/officeDocument/2006/relationships/customXml" Target="../ink/ink52.xml"/><Relationship Id="rId5" Type="http://schemas.openxmlformats.org/officeDocument/2006/relationships/customXml" Target="../ink/ink3.xml"/><Relationship Id="rId15" Type="http://schemas.openxmlformats.org/officeDocument/2006/relationships/customXml" Target="../ink/ink12.xml"/><Relationship Id="rId23" Type="http://schemas.openxmlformats.org/officeDocument/2006/relationships/customXml" Target="../ink/ink20.xml"/><Relationship Id="rId28" Type="http://schemas.openxmlformats.org/officeDocument/2006/relationships/customXml" Target="../ink/ink25.xml"/><Relationship Id="rId36" Type="http://schemas.openxmlformats.org/officeDocument/2006/relationships/customXml" Target="../ink/ink33.xml"/><Relationship Id="rId49" Type="http://schemas.openxmlformats.org/officeDocument/2006/relationships/customXml" Target="../ink/ink44.xml"/><Relationship Id="rId57" Type="http://schemas.openxmlformats.org/officeDocument/2006/relationships/customXml" Target="../ink/ink51.xml"/><Relationship Id="rId61" Type="http://schemas.openxmlformats.org/officeDocument/2006/relationships/customXml" Target="../ink/ink55.xml"/><Relationship Id="rId10" Type="http://schemas.openxmlformats.org/officeDocument/2006/relationships/customXml" Target="../ink/ink7.xml"/><Relationship Id="rId19" Type="http://schemas.openxmlformats.org/officeDocument/2006/relationships/customXml" Target="../ink/ink16.xml"/><Relationship Id="rId31" Type="http://schemas.openxmlformats.org/officeDocument/2006/relationships/customXml" Target="../ink/ink28.xml"/><Relationship Id="rId44" Type="http://schemas.openxmlformats.org/officeDocument/2006/relationships/customXml" Target="../ink/ink39.xml"/><Relationship Id="rId52" Type="http://schemas.openxmlformats.org/officeDocument/2006/relationships/customXml" Target="../ink/ink47.xml"/><Relationship Id="rId60" Type="http://schemas.openxmlformats.org/officeDocument/2006/relationships/customXml" Target="../ink/ink54.xml"/><Relationship Id="rId4" Type="http://schemas.openxmlformats.org/officeDocument/2006/relationships/customXml" Target="../ink/ink2.xml"/><Relationship Id="rId9" Type="http://schemas.openxmlformats.org/officeDocument/2006/relationships/customXml" Target="../ink/ink6.xml"/><Relationship Id="rId14" Type="http://schemas.openxmlformats.org/officeDocument/2006/relationships/customXml" Target="../ink/ink11.xml"/><Relationship Id="rId22" Type="http://schemas.openxmlformats.org/officeDocument/2006/relationships/customXml" Target="../ink/ink19.xml"/><Relationship Id="rId27" Type="http://schemas.openxmlformats.org/officeDocument/2006/relationships/customXml" Target="../ink/ink24.xml"/><Relationship Id="rId30" Type="http://schemas.openxmlformats.org/officeDocument/2006/relationships/customXml" Target="../ink/ink27.xml"/><Relationship Id="rId35" Type="http://schemas.openxmlformats.org/officeDocument/2006/relationships/customXml" Target="../ink/ink32.xml"/><Relationship Id="rId43" Type="http://schemas.openxmlformats.org/officeDocument/2006/relationships/image" Target="../media/image120.png"/><Relationship Id="rId48" Type="http://schemas.openxmlformats.org/officeDocument/2006/relationships/customXml" Target="../ink/ink43.xml"/><Relationship Id="rId56" Type="http://schemas.openxmlformats.org/officeDocument/2006/relationships/customXml" Target="../ink/ink50.xml"/><Relationship Id="rId64" Type="http://schemas.openxmlformats.org/officeDocument/2006/relationships/image" Target="../media/image34.png"/><Relationship Id="rId8" Type="http://schemas.openxmlformats.org/officeDocument/2006/relationships/customXml" Target="../ink/ink5.xml"/><Relationship Id="rId51" Type="http://schemas.openxmlformats.org/officeDocument/2006/relationships/customXml" Target="../ink/ink46.xml"/><Relationship Id="rId3" Type="http://schemas.openxmlformats.org/officeDocument/2006/relationships/image" Target="../media/image90.png"/><Relationship Id="rId12" Type="http://schemas.openxmlformats.org/officeDocument/2006/relationships/customXml" Target="../ink/ink9.xml"/><Relationship Id="rId17" Type="http://schemas.openxmlformats.org/officeDocument/2006/relationships/customXml" Target="../ink/ink14.xml"/><Relationship Id="rId25" Type="http://schemas.openxmlformats.org/officeDocument/2006/relationships/customXml" Target="../ink/ink22.xml"/><Relationship Id="rId33" Type="http://schemas.openxmlformats.org/officeDocument/2006/relationships/customXml" Target="../ink/ink30.xml"/><Relationship Id="rId38" Type="http://schemas.openxmlformats.org/officeDocument/2006/relationships/customXml" Target="../ink/ink35.xml"/><Relationship Id="rId46" Type="http://schemas.openxmlformats.org/officeDocument/2006/relationships/customXml" Target="../ink/ink41.xml"/><Relationship Id="rId59" Type="http://schemas.openxmlformats.org/officeDocument/2006/relationships/customXml" Target="../ink/ink53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5.xml"/><Relationship Id="rId18" Type="http://schemas.openxmlformats.org/officeDocument/2006/relationships/customXml" Target="../ink/ink70.xml"/><Relationship Id="rId26" Type="http://schemas.openxmlformats.org/officeDocument/2006/relationships/customXml" Target="../ink/ink78.xml"/><Relationship Id="rId39" Type="http://schemas.openxmlformats.org/officeDocument/2006/relationships/customXml" Target="../ink/ink91.xml"/><Relationship Id="rId21" Type="http://schemas.openxmlformats.org/officeDocument/2006/relationships/customXml" Target="../ink/ink73.xml"/><Relationship Id="rId34" Type="http://schemas.openxmlformats.org/officeDocument/2006/relationships/customXml" Target="../ink/ink86.xml"/><Relationship Id="rId42" Type="http://schemas.openxmlformats.org/officeDocument/2006/relationships/image" Target="../media/image110.png"/><Relationship Id="rId47" Type="http://schemas.openxmlformats.org/officeDocument/2006/relationships/customXml" Target="../ink/ink97.xml"/><Relationship Id="rId50" Type="http://schemas.openxmlformats.org/officeDocument/2006/relationships/customXml" Target="../ink/ink100.xml"/><Relationship Id="rId55" Type="http://schemas.openxmlformats.org/officeDocument/2006/relationships/image" Target="../media/image130.png"/><Relationship Id="rId63" Type="http://schemas.openxmlformats.org/officeDocument/2006/relationships/customXml" Target="../ink/ink111.xml"/><Relationship Id="rId7" Type="http://schemas.openxmlformats.org/officeDocument/2006/relationships/customXml" Target="../ink/ink60.xml"/><Relationship Id="rId2" Type="http://schemas.openxmlformats.org/officeDocument/2006/relationships/image" Target="../media/image33.png"/><Relationship Id="rId16" Type="http://schemas.openxmlformats.org/officeDocument/2006/relationships/customXml" Target="../ink/ink68.xml"/><Relationship Id="rId20" Type="http://schemas.openxmlformats.org/officeDocument/2006/relationships/customXml" Target="../ink/ink72.xml"/><Relationship Id="rId29" Type="http://schemas.openxmlformats.org/officeDocument/2006/relationships/customXml" Target="../ink/ink81.xml"/><Relationship Id="rId41" Type="http://schemas.openxmlformats.org/officeDocument/2006/relationships/customXml" Target="../ink/ink93.xml"/><Relationship Id="rId54" Type="http://schemas.openxmlformats.org/officeDocument/2006/relationships/customXml" Target="../ink/ink104.xml"/><Relationship Id="rId62" Type="http://schemas.openxmlformats.org/officeDocument/2006/relationships/customXml" Target="../ink/ink1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9.xml"/><Relationship Id="rId11" Type="http://schemas.openxmlformats.org/officeDocument/2006/relationships/customXml" Target="../ink/ink63.xml"/><Relationship Id="rId24" Type="http://schemas.openxmlformats.org/officeDocument/2006/relationships/customXml" Target="../ink/ink76.xml"/><Relationship Id="rId32" Type="http://schemas.openxmlformats.org/officeDocument/2006/relationships/customXml" Target="../ink/ink84.xml"/><Relationship Id="rId37" Type="http://schemas.openxmlformats.org/officeDocument/2006/relationships/customXml" Target="../ink/ink89.xml"/><Relationship Id="rId40" Type="http://schemas.openxmlformats.org/officeDocument/2006/relationships/customXml" Target="../ink/ink92.xml"/><Relationship Id="rId45" Type="http://schemas.openxmlformats.org/officeDocument/2006/relationships/customXml" Target="../ink/ink95.xml"/><Relationship Id="rId53" Type="http://schemas.openxmlformats.org/officeDocument/2006/relationships/customXml" Target="../ink/ink103.xml"/><Relationship Id="rId58" Type="http://schemas.openxmlformats.org/officeDocument/2006/relationships/customXml" Target="../ink/ink107.xml"/><Relationship Id="rId5" Type="http://schemas.openxmlformats.org/officeDocument/2006/relationships/customXml" Target="../ink/ink58.xml"/><Relationship Id="rId15" Type="http://schemas.openxmlformats.org/officeDocument/2006/relationships/customXml" Target="../ink/ink67.xml"/><Relationship Id="rId23" Type="http://schemas.openxmlformats.org/officeDocument/2006/relationships/customXml" Target="../ink/ink75.xml"/><Relationship Id="rId28" Type="http://schemas.openxmlformats.org/officeDocument/2006/relationships/customXml" Target="../ink/ink80.xml"/><Relationship Id="rId36" Type="http://schemas.openxmlformats.org/officeDocument/2006/relationships/customXml" Target="../ink/ink88.xml"/><Relationship Id="rId49" Type="http://schemas.openxmlformats.org/officeDocument/2006/relationships/customXml" Target="../ink/ink99.xml"/><Relationship Id="rId57" Type="http://schemas.openxmlformats.org/officeDocument/2006/relationships/customXml" Target="../ink/ink106.xml"/><Relationship Id="rId61" Type="http://schemas.openxmlformats.org/officeDocument/2006/relationships/customXml" Target="../ink/ink109.xml"/><Relationship Id="rId10" Type="http://schemas.openxmlformats.org/officeDocument/2006/relationships/customXml" Target="../ink/ink62.xml"/><Relationship Id="rId19" Type="http://schemas.openxmlformats.org/officeDocument/2006/relationships/customXml" Target="../ink/ink71.xml"/><Relationship Id="rId31" Type="http://schemas.openxmlformats.org/officeDocument/2006/relationships/customXml" Target="../ink/ink83.xml"/><Relationship Id="rId44" Type="http://schemas.openxmlformats.org/officeDocument/2006/relationships/image" Target="../media/image120.png"/><Relationship Id="rId52" Type="http://schemas.openxmlformats.org/officeDocument/2006/relationships/customXml" Target="../ink/ink102.xml"/><Relationship Id="rId60" Type="http://schemas.openxmlformats.org/officeDocument/2006/relationships/customXml" Target="../ink/ink108.xml"/><Relationship Id="rId4" Type="http://schemas.openxmlformats.org/officeDocument/2006/relationships/image" Target="../media/image90.png"/><Relationship Id="rId9" Type="http://schemas.openxmlformats.org/officeDocument/2006/relationships/customXml" Target="../ink/ink61.xml"/><Relationship Id="rId14" Type="http://schemas.openxmlformats.org/officeDocument/2006/relationships/customXml" Target="../ink/ink66.xml"/><Relationship Id="rId22" Type="http://schemas.openxmlformats.org/officeDocument/2006/relationships/customXml" Target="../ink/ink74.xml"/><Relationship Id="rId27" Type="http://schemas.openxmlformats.org/officeDocument/2006/relationships/customXml" Target="../ink/ink79.xml"/><Relationship Id="rId30" Type="http://schemas.openxmlformats.org/officeDocument/2006/relationships/customXml" Target="../ink/ink82.xml"/><Relationship Id="rId35" Type="http://schemas.openxmlformats.org/officeDocument/2006/relationships/customXml" Target="../ink/ink87.xml"/><Relationship Id="rId43" Type="http://schemas.openxmlformats.org/officeDocument/2006/relationships/customXml" Target="../ink/ink94.xml"/><Relationship Id="rId48" Type="http://schemas.openxmlformats.org/officeDocument/2006/relationships/customXml" Target="../ink/ink98.xml"/><Relationship Id="rId56" Type="http://schemas.openxmlformats.org/officeDocument/2006/relationships/customXml" Target="../ink/ink105.xml"/><Relationship Id="rId64" Type="http://schemas.openxmlformats.org/officeDocument/2006/relationships/customXml" Target="../ink/ink112.xml"/><Relationship Id="rId8" Type="http://schemas.openxmlformats.org/officeDocument/2006/relationships/image" Target="../media/image100.png"/><Relationship Id="rId51" Type="http://schemas.openxmlformats.org/officeDocument/2006/relationships/customXml" Target="../ink/ink101.xml"/><Relationship Id="rId3" Type="http://schemas.openxmlformats.org/officeDocument/2006/relationships/customXml" Target="../ink/ink57.xml"/><Relationship Id="rId12" Type="http://schemas.openxmlformats.org/officeDocument/2006/relationships/customXml" Target="../ink/ink64.xml"/><Relationship Id="rId17" Type="http://schemas.openxmlformats.org/officeDocument/2006/relationships/customXml" Target="../ink/ink69.xml"/><Relationship Id="rId25" Type="http://schemas.openxmlformats.org/officeDocument/2006/relationships/customXml" Target="../ink/ink77.xml"/><Relationship Id="rId33" Type="http://schemas.openxmlformats.org/officeDocument/2006/relationships/customXml" Target="../ink/ink85.xml"/><Relationship Id="rId38" Type="http://schemas.openxmlformats.org/officeDocument/2006/relationships/customXml" Target="../ink/ink90.xml"/><Relationship Id="rId46" Type="http://schemas.openxmlformats.org/officeDocument/2006/relationships/customXml" Target="../ink/ink96.xml"/><Relationship Id="rId5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jp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64268" cy="354818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794" y="3702663"/>
            <a:ext cx="10650071" cy="71873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6879"/>
            <a:ext cx="1828959" cy="133514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3495" y="613608"/>
            <a:ext cx="2969009" cy="180457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4908" y="5056188"/>
            <a:ext cx="2952750" cy="1552575"/>
          </a:xfrm>
          <a:prstGeom prst="rect">
            <a:avLst/>
          </a:prstGeom>
        </p:spPr>
      </p:pic>
      <p:sp>
        <p:nvSpPr>
          <p:cNvPr id="7" name="AutoShape 2" descr="Tome - The AI-powered storytelling format"/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2409825" y="4668838"/>
            <a:ext cx="8258175" cy="193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817" y="5089494"/>
            <a:ext cx="3998913" cy="148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04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37807" cy="304441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03" y="2773680"/>
            <a:ext cx="11379200" cy="408432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5C0F271F-DCCC-09FE-5587-CB42973BC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3288780"/>
            <a:ext cx="2571750" cy="25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2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774550"/>
            <a:ext cx="3332480" cy="5140960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xmlns="" id="{D8ED14F2-5B52-20E3-53EE-A83562891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43558" y="644894"/>
            <a:ext cx="7790375" cy="5871315"/>
          </a:xfrm>
        </p:spPr>
      </p:pic>
    </p:spTree>
    <p:extLst>
      <p:ext uri="{BB962C8B-B14F-4D97-AF65-F5344CB8AC3E}">
        <p14:creationId xmlns:p14="http://schemas.microsoft.com/office/powerpoint/2010/main" val="178169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7866" b="27894"/>
          <a:stretch/>
        </p:blipFill>
        <p:spPr>
          <a:xfrm>
            <a:off x="838200" y="1690688"/>
            <a:ext cx="3379124" cy="452275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FF85B45D-B14D-C09A-052C-55D769858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718" y="1828800"/>
            <a:ext cx="6631620" cy="476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6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433" r="37259" b="24531"/>
          <a:stretch/>
        </p:blipFill>
        <p:spPr>
          <a:xfrm>
            <a:off x="838200" y="485948"/>
            <a:ext cx="4400204" cy="562494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420048A6-9F61-FD5F-B81A-67B415B22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651" y="708831"/>
            <a:ext cx="7407349" cy="540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6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420" r="6572" b="16252"/>
          <a:stretch/>
        </p:blipFill>
        <p:spPr>
          <a:xfrm>
            <a:off x="702425" y="484563"/>
            <a:ext cx="4189615" cy="615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3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62" y="432263"/>
            <a:ext cx="10352116" cy="621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82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301DE76-4558-0401-F4C4-DA26725C8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Cosa pensare ………..</a:t>
            </a: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F32C576F-38DF-766B-844D-62B54A9E1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439" y="1861135"/>
            <a:ext cx="3364656" cy="435133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459F183C-0B14-22C0-11F7-1EEA542EC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26" r="22115" b="4647"/>
          <a:stretch/>
        </p:blipFill>
        <p:spPr>
          <a:xfrm>
            <a:off x="4545367" y="1774254"/>
            <a:ext cx="656059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ricercare la resistenza genotipica?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1" y="1610534"/>
            <a:ext cx="10285206" cy="508072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108038" y="4937760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&gt; 20 %</a:t>
            </a:r>
          </a:p>
        </p:txBody>
      </p:sp>
      <p:sp>
        <p:nvSpPr>
          <p:cNvPr id="6" name="Rettangolo 5"/>
          <p:cNvSpPr/>
          <p:nvPr/>
        </p:nvSpPr>
        <p:spPr>
          <a:xfrm>
            <a:off x="9724913" y="4998658"/>
            <a:ext cx="1312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&gt; 0,1-20% </a:t>
            </a:r>
            <a:r>
              <a:rPr lang="it-IT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75376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160">
            <a:extLst>
              <a:ext uri="{FF2B5EF4-FFF2-40B4-BE49-F238E27FC236}">
                <a16:creationId xmlns:a16="http://schemas.microsoft.com/office/drawing/2014/main" xmlns="" id="{C304E57B-DB3B-D392-BB51-1D75C73C6A9C}"/>
              </a:ext>
            </a:extLst>
          </p:cNvPr>
          <p:cNvGrpSpPr/>
          <p:nvPr/>
        </p:nvGrpSpPr>
        <p:grpSpPr>
          <a:xfrm>
            <a:off x="67817" y="1176178"/>
            <a:ext cx="3300551" cy="5492256"/>
            <a:chOff x="5256316" y="3452853"/>
            <a:chExt cx="431992" cy="107391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Ovale 4">
              <a:extLst>
                <a:ext uri="{FF2B5EF4-FFF2-40B4-BE49-F238E27FC236}">
                  <a16:creationId xmlns:a16="http://schemas.microsoft.com/office/drawing/2014/main" xmlns="" id="{EB68A3C7-3849-6358-53D2-4D948711FE11}"/>
                </a:ext>
              </a:extLst>
            </p:cNvPr>
            <p:cNvSpPr/>
            <p:nvPr/>
          </p:nvSpPr>
          <p:spPr>
            <a:xfrm>
              <a:off x="5364088" y="3452853"/>
              <a:ext cx="216023" cy="216024"/>
            </a:xfrm>
            <a:prstGeom prst="ellipse">
              <a:avLst/>
            </a:prstGeom>
            <a:grp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" name="Rettangolo arrotondato 74">
              <a:extLst>
                <a:ext uri="{FF2B5EF4-FFF2-40B4-BE49-F238E27FC236}">
                  <a16:creationId xmlns:a16="http://schemas.microsoft.com/office/drawing/2014/main" xmlns="" id="{E186E34A-3F21-15BE-E928-612E95F64757}"/>
                </a:ext>
              </a:extLst>
            </p:cNvPr>
            <p:cNvSpPr/>
            <p:nvPr/>
          </p:nvSpPr>
          <p:spPr>
            <a:xfrm>
              <a:off x="5364088" y="3717032"/>
              <a:ext cx="216024" cy="7920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" name="Connettore 1 75">
              <a:extLst>
                <a:ext uri="{FF2B5EF4-FFF2-40B4-BE49-F238E27FC236}">
                  <a16:creationId xmlns:a16="http://schemas.microsoft.com/office/drawing/2014/main" xmlns="" id="{FEA55AC5-D364-0BDC-6BA8-0FC972FA77ED}"/>
                </a:ext>
              </a:extLst>
            </p:cNvPr>
            <p:cNvCxnSpPr/>
            <p:nvPr/>
          </p:nvCxnSpPr>
          <p:spPr>
            <a:xfrm>
              <a:off x="5469288" y="4058768"/>
              <a:ext cx="0" cy="468000"/>
            </a:xfrm>
            <a:prstGeom prst="lin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Arco a tutto sesto 7">
              <a:extLst>
                <a:ext uri="{FF2B5EF4-FFF2-40B4-BE49-F238E27FC236}">
                  <a16:creationId xmlns:a16="http://schemas.microsoft.com/office/drawing/2014/main" xmlns="" id="{E33D5342-FE06-8C05-F4F5-4F50476B5BAD}"/>
                </a:ext>
              </a:extLst>
            </p:cNvPr>
            <p:cNvSpPr/>
            <p:nvPr/>
          </p:nvSpPr>
          <p:spPr>
            <a:xfrm rot="15860248">
              <a:off x="5173851" y="3796036"/>
              <a:ext cx="554832" cy="389902"/>
            </a:xfrm>
            <a:prstGeom prst="blockArc">
              <a:avLst>
                <a:gd name="adj1" fmla="val 14042149"/>
                <a:gd name="adj2" fmla="val 21010771"/>
                <a:gd name="adj3" fmla="val 149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9" name="Arco a tutto sesto 8">
              <a:extLst>
                <a:ext uri="{FF2B5EF4-FFF2-40B4-BE49-F238E27FC236}">
                  <a16:creationId xmlns:a16="http://schemas.microsoft.com/office/drawing/2014/main" xmlns="" id="{ED98B355-3758-2367-1CA7-5F574FCB9EE9}"/>
                </a:ext>
              </a:extLst>
            </p:cNvPr>
            <p:cNvSpPr/>
            <p:nvPr/>
          </p:nvSpPr>
          <p:spPr>
            <a:xfrm rot="5739752" flipH="1">
              <a:off x="5215941" y="3795611"/>
              <a:ext cx="554832" cy="389902"/>
            </a:xfrm>
            <a:prstGeom prst="blockArc">
              <a:avLst>
                <a:gd name="adj1" fmla="val 14042149"/>
                <a:gd name="adj2" fmla="val 21010771"/>
                <a:gd name="adj3" fmla="val 149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xmlns="" id="{FBD2E761-B163-753D-B989-111727B7B5C2}"/>
                  </a:ext>
                </a:extLst>
              </p14:cNvPr>
              <p14:cNvContentPartPr/>
              <p14:nvPr/>
            </p14:nvContentPartPr>
            <p14:xfrm>
              <a:off x="1453412" y="1730359"/>
              <a:ext cx="360" cy="36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FBD2E761-B163-753D-B989-111727B7B5C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90412" y="16673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xmlns="" id="{2F7BDC37-7CCB-7E05-599C-09C15A93C9BB}"/>
                  </a:ext>
                </a:extLst>
              </p14:cNvPr>
              <p14:cNvContentPartPr/>
              <p14:nvPr/>
            </p14:nvContentPartPr>
            <p14:xfrm>
              <a:off x="1674812" y="3683719"/>
              <a:ext cx="360" cy="3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2F7BDC37-7CCB-7E05-599C-09C15A93C9B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11812" y="36210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xmlns="" id="{15AD9C50-2089-692B-DD37-A3492AD1E758}"/>
                  </a:ext>
                </a:extLst>
              </p14:cNvPr>
              <p14:cNvContentPartPr/>
              <p14:nvPr/>
            </p14:nvContentPartPr>
            <p14:xfrm>
              <a:off x="2408852" y="4306879"/>
              <a:ext cx="360" cy="36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15AD9C50-2089-692B-DD37-A3492AD1E7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46212" y="42442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xmlns="" id="{FEB2FE6A-312A-F857-17FD-C5E3B0E05A9C}"/>
                  </a:ext>
                </a:extLst>
              </p14:cNvPr>
              <p14:cNvContentPartPr/>
              <p14:nvPr/>
            </p14:nvContentPartPr>
            <p14:xfrm>
              <a:off x="1369892" y="4833919"/>
              <a:ext cx="360" cy="36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FEB2FE6A-312A-F857-17FD-C5E3B0E05A9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07252" y="477091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xmlns="" id="{7654CB55-6D09-315D-E532-974BCBB9A2BB}"/>
                  </a:ext>
                </a:extLst>
              </p14:cNvPr>
              <p14:cNvContentPartPr/>
              <p14:nvPr/>
            </p14:nvContentPartPr>
            <p14:xfrm>
              <a:off x="2312012" y="5637079"/>
              <a:ext cx="360" cy="36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7654CB55-6D09-315D-E532-974BCBB9A2B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49372" y="55740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2" name="Input penna 31">
                <a:extLst>
                  <a:ext uri="{FF2B5EF4-FFF2-40B4-BE49-F238E27FC236}">
                    <a16:creationId xmlns:a16="http://schemas.microsoft.com/office/drawing/2014/main" xmlns="" id="{0DE8E96C-281E-BE76-5C07-E30C3DBC76C3}"/>
                  </a:ext>
                </a:extLst>
              </p14:cNvPr>
              <p14:cNvContentPartPr/>
              <p14:nvPr/>
            </p14:nvContentPartPr>
            <p14:xfrm>
              <a:off x="1120772" y="5983759"/>
              <a:ext cx="360" cy="360"/>
            </p14:xfrm>
          </p:contentPart>
        </mc:Choice>
        <mc:Fallback xmlns="">
          <p:pic>
            <p:nvPicPr>
              <p:cNvPr id="32" name="Input penna 31">
                <a:extLst>
                  <a:ext uri="{FF2B5EF4-FFF2-40B4-BE49-F238E27FC236}">
                    <a16:creationId xmlns:a16="http://schemas.microsoft.com/office/drawing/2014/main" id="{0DE8E96C-281E-BE76-5C07-E30C3DBC76C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8132" y="59207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xmlns="" id="{FE4A484A-F254-0C21-D33C-7084EA937BD0}"/>
                  </a:ext>
                </a:extLst>
              </p14:cNvPr>
              <p14:cNvContentPartPr/>
              <p14:nvPr/>
            </p14:nvContentPartPr>
            <p14:xfrm>
              <a:off x="1203572" y="5471119"/>
              <a:ext cx="360" cy="36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FE4A484A-F254-0C21-D33C-7084EA937BD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40572" y="540811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xmlns="" id="{0D63E427-8784-1E56-B427-AD077E22AA89}"/>
                  </a:ext>
                </a:extLst>
              </p14:cNvPr>
              <p14:cNvContentPartPr/>
              <p14:nvPr/>
            </p14:nvContentPartPr>
            <p14:xfrm>
              <a:off x="2146052" y="5083039"/>
              <a:ext cx="360" cy="36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0D63E427-8784-1E56-B427-AD077E22AA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83412" y="502039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xmlns="" id="{C850A551-8BF6-52DD-01CB-328CCB254F18}"/>
                  </a:ext>
                </a:extLst>
              </p14:cNvPr>
              <p14:cNvContentPartPr/>
              <p14:nvPr/>
            </p14:nvContentPartPr>
            <p14:xfrm>
              <a:off x="1799372" y="4293559"/>
              <a:ext cx="360" cy="360"/>
            </p14:xfrm>
          </p:contentPart>
        </mc:Choice>
        <mc:Fallback xmlns=""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C850A551-8BF6-52DD-01CB-328CCB254F1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36732" y="42305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xmlns="" id="{D38E4AB4-C988-D7C5-0434-32987CD4DA9F}"/>
                  </a:ext>
                </a:extLst>
              </p14:cNvPr>
              <p14:cNvContentPartPr/>
              <p14:nvPr/>
            </p14:nvContentPartPr>
            <p14:xfrm>
              <a:off x="2132012" y="3558799"/>
              <a:ext cx="360" cy="360"/>
            </p14:xfrm>
          </p:contentPart>
        </mc:Choice>
        <mc:Fallback xmlns=""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id="{D38E4AB4-C988-D7C5-0434-32987CD4DA9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69012" y="349579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xmlns="" id="{DFBE41E1-E070-D440-58B2-D7FF52F2197F}"/>
                  </a:ext>
                </a:extLst>
              </p14:cNvPr>
              <p14:cNvContentPartPr/>
              <p14:nvPr/>
            </p14:nvContentPartPr>
            <p14:xfrm>
              <a:off x="1563932" y="2755639"/>
              <a:ext cx="360" cy="36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DFBE41E1-E070-D440-58B2-D7FF52F2197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00932" y="26926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8" name="Input penna 37">
                <a:extLst>
                  <a:ext uri="{FF2B5EF4-FFF2-40B4-BE49-F238E27FC236}">
                    <a16:creationId xmlns:a16="http://schemas.microsoft.com/office/drawing/2014/main" xmlns="" id="{DBE86688-CD3C-702D-5211-0E5730C6DF11}"/>
                  </a:ext>
                </a:extLst>
              </p14:cNvPr>
              <p14:cNvContentPartPr/>
              <p14:nvPr/>
            </p14:nvContentPartPr>
            <p14:xfrm>
              <a:off x="2298332" y="2935639"/>
              <a:ext cx="360" cy="360"/>
            </p14:xfrm>
          </p:contentPart>
        </mc:Choice>
        <mc:Fallback xmlns="">
          <p:pic>
            <p:nvPicPr>
              <p:cNvPr id="38" name="Input penna 37">
                <a:extLst>
                  <a:ext uri="{FF2B5EF4-FFF2-40B4-BE49-F238E27FC236}">
                    <a16:creationId xmlns:a16="http://schemas.microsoft.com/office/drawing/2014/main" id="{DBE86688-CD3C-702D-5211-0E5730C6DF1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35692" y="28726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xmlns="" id="{8DB7A35B-6BE5-AE43-9FE1-037542E4E7CB}"/>
                  </a:ext>
                </a:extLst>
              </p14:cNvPr>
              <p14:cNvContentPartPr/>
              <p14:nvPr/>
            </p14:nvContentPartPr>
            <p14:xfrm>
              <a:off x="3088172" y="3461959"/>
              <a:ext cx="360" cy="360"/>
            </p14:xfrm>
          </p:contentPart>
        </mc:Choice>
        <mc:Fallback xmlns=""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8DB7A35B-6BE5-AE43-9FE1-037542E4E7C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25172" y="33989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0" name="Input penna 39">
                <a:extLst>
                  <a:ext uri="{FF2B5EF4-FFF2-40B4-BE49-F238E27FC236}">
                    <a16:creationId xmlns:a16="http://schemas.microsoft.com/office/drawing/2014/main" xmlns="" id="{31F14414-2426-8B27-83CA-54CB22EB108F}"/>
                  </a:ext>
                </a:extLst>
              </p14:cNvPr>
              <p14:cNvContentPartPr/>
              <p14:nvPr/>
            </p14:nvContentPartPr>
            <p14:xfrm>
              <a:off x="3115892" y="4487239"/>
              <a:ext cx="360" cy="360"/>
            </p14:xfrm>
          </p:contentPart>
        </mc:Choice>
        <mc:Fallback xmlns="">
          <p:pic>
            <p:nvPicPr>
              <p:cNvPr id="40" name="Input penna 39">
                <a:extLst>
                  <a:ext uri="{FF2B5EF4-FFF2-40B4-BE49-F238E27FC236}">
                    <a16:creationId xmlns:a16="http://schemas.microsoft.com/office/drawing/2014/main" id="{31F14414-2426-8B27-83CA-54CB22EB108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52892" y="44242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1" name="Input penna 40">
                <a:extLst>
                  <a:ext uri="{FF2B5EF4-FFF2-40B4-BE49-F238E27FC236}">
                    <a16:creationId xmlns:a16="http://schemas.microsoft.com/office/drawing/2014/main" xmlns="" id="{A55AAAD8-7182-ADEA-A025-BC46759230BD}"/>
                  </a:ext>
                </a:extLst>
              </p14:cNvPr>
              <p14:cNvContentPartPr/>
              <p14:nvPr/>
            </p14:nvContentPartPr>
            <p14:xfrm>
              <a:off x="3185012" y="3933199"/>
              <a:ext cx="360" cy="360"/>
            </p14:xfrm>
          </p:contentPart>
        </mc:Choice>
        <mc:Fallback xmlns="">
          <p:pic>
            <p:nvPicPr>
              <p:cNvPr id="41" name="Input penna 40">
                <a:extLst>
                  <a:ext uri="{FF2B5EF4-FFF2-40B4-BE49-F238E27FC236}">
                    <a16:creationId xmlns:a16="http://schemas.microsoft.com/office/drawing/2014/main" id="{A55AAAD8-7182-ADEA-A025-BC46759230B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22012" y="387019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2" name="Input penna 41">
                <a:extLst>
                  <a:ext uri="{FF2B5EF4-FFF2-40B4-BE49-F238E27FC236}">
                    <a16:creationId xmlns:a16="http://schemas.microsoft.com/office/drawing/2014/main" xmlns="" id="{B9B7DFDD-ACA7-6BF5-1628-C5888A5FFA6C}"/>
                  </a:ext>
                </a:extLst>
              </p14:cNvPr>
              <p14:cNvContentPartPr/>
              <p14:nvPr/>
            </p14:nvContentPartPr>
            <p14:xfrm>
              <a:off x="1439012" y="4044079"/>
              <a:ext cx="360" cy="360"/>
            </p14:xfrm>
          </p:contentPart>
        </mc:Choice>
        <mc:Fallback xmlns="">
          <p:pic>
            <p:nvPicPr>
              <p:cNvPr id="42" name="Input penna 41">
                <a:extLst>
                  <a:ext uri="{FF2B5EF4-FFF2-40B4-BE49-F238E27FC236}">
                    <a16:creationId xmlns:a16="http://schemas.microsoft.com/office/drawing/2014/main" id="{B9B7DFDD-ACA7-6BF5-1628-C5888A5FFA6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76372" y="39814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xmlns="" id="{6349D8E8-0661-7464-A1EC-2FB52B97536D}"/>
                  </a:ext>
                </a:extLst>
              </p14:cNvPr>
              <p14:cNvContentPartPr/>
              <p14:nvPr/>
            </p14:nvContentPartPr>
            <p14:xfrm>
              <a:off x="1189892" y="3711799"/>
              <a:ext cx="360" cy="360"/>
            </p14:xfrm>
          </p:contentPart>
        </mc:Choice>
        <mc:Fallback xmlns=""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6349D8E8-0661-7464-A1EC-2FB52B97536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7252" y="364879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4" name="Input penna 43">
                <a:extLst>
                  <a:ext uri="{FF2B5EF4-FFF2-40B4-BE49-F238E27FC236}">
                    <a16:creationId xmlns:a16="http://schemas.microsoft.com/office/drawing/2014/main" xmlns="" id="{0E356244-4079-BB36-FBEA-B82BACF6FDA2}"/>
                  </a:ext>
                </a:extLst>
              </p14:cNvPr>
              <p14:cNvContentPartPr/>
              <p14:nvPr/>
            </p14:nvContentPartPr>
            <p14:xfrm>
              <a:off x="1522532" y="3268279"/>
              <a:ext cx="360" cy="360"/>
            </p14:xfrm>
          </p:contentPart>
        </mc:Choice>
        <mc:Fallback xmlns="">
          <p:pic>
            <p:nvPicPr>
              <p:cNvPr id="44" name="Input penna 43">
                <a:extLst>
                  <a:ext uri="{FF2B5EF4-FFF2-40B4-BE49-F238E27FC236}">
                    <a16:creationId xmlns:a16="http://schemas.microsoft.com/office/drawing/2014/main" id="{0E356244-4079-BB36-FBEA-B82BACF6FD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59532" y="32052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5" name="Input penna 44">
                <a:extLst>
                  <a:ext uri="{FF2B5EF4-FFF2-40B4-BE49-F238E27FC236}">
                    <a16:creationId xmlns:a16="http://schemas.microsoft.com/office/drawing/2014/main" xmlns="" id="{7AC3FD25-9387-680B-3CD6-550419AF5154}"/>
                  </a:ext>
                </a:extLst>
              </p14:cNvPr>
              <p14:cNvContentPartPr/>
              <p14:nvPr/>
            </p14:nvContentPartPr>
            <p14:xfrm>
              <a:off x="2880092" y="3156679"/>
              <a:ext cx="360" cy="360"/>
            </p14:xfrm>
          </p:contentPart>
        </mc:Choice>
        <mc:Fallback xmlns="">
          <p:pic>
            <p:nvPicPr>
              <p:cNvPr id="45" name="Input penna 44">
                <a:extLst>
                  <a:ext uri="{FF2B5EF4-FFF2-40B4-BE49-F238E27FC236}">
                    <a16:creationId xmlns:a16="http://schemas.microsoft.com/office/drawing/2014/main" id="{7AC3FD25-9387-680B-3CD6-550419AF515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17452" y="30940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6" name="Input penna 45">
                <a:extLst>
                  <a:ext uri="{FF2B5EF4-FFF2-40B4-BE49-F238E27FC236}">
                    <a16:creationId xmlns:a16="http://schemas.microsoft.com/office/drawing/2014/main" xmlns="" id="{8EE1CDF0-34D4-124E-C261-D7BBB2EFEFF7}"/>
                  </a:ext>
                </a:extLst>
              </p14:cNvPr>
              <p14:cNvContentPartPr/>
              <p14:nvPr/>
            </p14:nvContentPartPr>
            <p14:xfrm>
              <a:off x="2325692" y="6108319"/>
              <a:ext cx="360" cy="360"/>
            </p14:xfrm>
          </p:contentPart>
        </mc:Choice>
        <mc:Fallback xmlns="">
          <p:pic>
            <p:nvPicPr>
              <p:cNvPr id="46" name="Input penna 45">
                <a:extLst>
                  <a:ext uri="{FF2B5EF4-FFF2-40B4-BE49-F238E27FC236}">
                    <a16:creationId xmlns:a16="http://schemas.microsoft.com/office/drawing/2014/main" id="{8EE1CDF0-34D4-124E-C261-D7BBB2EFEFF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62692" y="60456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7" name="Input penna 46">
                <a:extLst>
                  <a:ext uri="{FF2B5EF4-FFF2-40B4-BE49-F238E27FC236}">
                    <a16:creationId xmlns:a16="http://schemas.microsoft.com/office/drawing/2014/main" xmlns="" id="{41703DD5-D90E-F58C-BA27-B22D05827797}"/>
                  </a:ext>
                </a:extLst>
              </p14:cNvPr>
              <p14:cNvContentPartPr/>
              <p14:nvPr/>
            </p14:nvContentPartPr>
            <p14:xfrm>
              <a:off x="1993052" y="6274279"/>
              <a:ext cx="360" cy="360"/>
            </p14:xfrm>
          </p:contentPart>
        </mc:Choice>
        <mc:Fallback xmlns="">
          <p:pic>
            <p:nvPicPr>
              <p:cNvPr id="47" name="Input penna 46">
                <a:extLst>
                  <a:ext uri="{FF2B5EF4-FFF2-40B4-BE49-F238E27FC236}">
                    <a16:creationId xmlns:a16="http://schemas.microsoft.com/office/drawing/2014/main" id="{41703DD5-D90E-F58C-BA27-B22D0582779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30412" y="62116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8" name="Input penna 47">
                <a:extLst>
                  <a:ext uri="{FF2B5EF4-FFF2-40B4-BE49-F238E27FC236}">
                    <a16:creationId xmlns:a16="http://schemas.microsoft.com/office/drawing/2014/main" xmlns="" id="{9094931D-5859-E51B-AE67-0C41DC6C9503}"/>
                  </a:ext>
                </a:extLst>
              </p14:cNvPr>
              <p14:cNvContentPartPr/>
              <p14:nvPr/>
            </p14:nvContentPartPr>
            <p14:xfrm>
              <a:off x="1827092" y="5428999"/>
              <a:ext cx="360" cy="360"/>
            </p14:xfrm>
          </p:contentPart>
        </mc:Choice>
        <mc:Fallback xmlns="">
          <p:pic>
            <p:nvPicPr>
              <p:cNvPr id="48" name="Input penna 47">
                <a:extLst>
                  <a:ext uri="{FF2B5EF4-FFF2-40B4-BE49-F238E27FC236}">
                    <a16:creationId xmlns:a16="http://schemas.microsoft.com/office/drawing/2014/main" id="{9094931D-5859-E51B-AE67-0C41DC6C950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64452" y="53663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9" name="Input penna 48">
                <a:extLst>
                  <a:ext uri="{FF2B5EF4-FFF2-40B4-BE49-F238E27FC236}">
                    <a16:creationId xmlns:a16="http://schemas.microsoft.com/office/drawing/2014/main" xmlns="" id="{2228599F-F9DE-343A-E797-FB6A46792ABA}"/>
                  </a:ext>
                </a:extLst>
              </p14:cNvPr>
              <p14:cNvContentPartPr/>
              <p14:nvPr/>
            </p14:nvContentPartPr>
            <p14:xfrm>
              <a:off x="1993052" y="4639519"/>
              <a:ext cx="360" cy="360"/>
            </p14:xfrm>
          </p:contentPart>
        </mc:Choice>
        <mc:Fallback xmlns="">
          <p:pic>
            <p:nvPicPr>
              <p:cNvPr id="49" name="Input penna 48">
                <a:extLst>
                  <a:ext uri="{FF2B5EF4-FFF2-40B4-BE49-F238E27FC236}">
                    <a16:creationId xmlns:a16="http://schemas.microsoft.com/office/drawing/2014/main" id="{2228599F-F9DE-343A-E797-FB6A46792AB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30412" y="45768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0" name="Input penna 49">
                <a:extLst>
                  <a:ext uri="{FF2B5EF4-FFF2-40B4-BE49-F238E27FC236}">
                    <a16:creationId xmlns:a16="http://schemas.microsoft.com/office/drawing/2014/main" xmlns="" id="{A4DD42EE-5FA0-2363-B2A8-DB779D707592}"/>
                  </a:ext>
                </a:extLst>
              </p14:cNvPr>
              <p14:cNvContentPartPr/>
              <p14:nvPr/>
            </p14:nvContentPartPr>
            <p14:xfrm>
              <a:off x="2256572" y="4030039"/>
              <a:ext cx="360" cy="360"/>
            </p14:xfrm>
          </p:contentPart>
        </mc:Choice>
        <mc:Fallback xmlns="">
          <p:pic>
            <p:nvPicPr>
              <p:cNvPr id="50" name="Input penna 49">
                <a:extLst>
                  <a:ext uri="{FF2B5EF4-FFF2-40B4-BE49-F238E27FC236}">
                    <a16:creationId xmlns:a16="http://schemas.microsoft.com/office/drawing/2014/main" id="{A4DD42EE-5FA0-2363-B2A8-DB779D70759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93572" y="39670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1" name="Input penna 50">
                <a:extLst>
                  <a:ext uri="{FF2B5EF4-FFF2-40B4-BE49-F238E27FC236}">
                    <a16:creationId xmlns:a16="http://schemas.microsoft.com/office/drawing/2014/main" xmlns="" id="{C9804FA7-D69B-A06F-102D-9EEFB47EFB21}"/>
                  </a:ext>
                </a:extLst>
              </p14:cNvPr>
              <p14:cNvContentPartPr/>
              <p14:nvPr/>
            </p14:nvContentPartPr>
            <p14:xfrm>
              <a:off x="1134452" y="4321279"/>
              <a:ext cx="360" cy="360"/>
            </p14:xfrm>
          </p:contentPart>
        </mc:Choice>
        <mc:Fallback xmlns="">
          <p:pic>
            <p:nvPicPr>
              <p:cNvPr id="51" name="Input penna 50">
                <a:extLst>
                  <a:ext uri="{FF2B5EF4-FFF2-40B4-BE49-F238E27FC236}">
                    <a16:creationId xmlns:a16="http://schemas.microsoft.com/office/drawing/2014/main" id="{C9804FA7-D69B-A06F-102D-9EEFB47EFB2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1452" y="42582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2" name="Input penna 51">
                <a:extLst>
                  <a:ext uri="{FF2B5EF4-FFF2-40B4-BE49-F238E27FC236}">
                    <a16:creationId xmlns:a16="http://schemas.microsoft.com/office/drawing/2014/main" xmlns="" id="{5C544569-1D60-436E-9E5A-E8FE196DAF5A}"/>
                  </a:ext>
                </a:extLst>
              </p14:cNvPr>
              <p14:cNvContentPartPr/>
              <p14:nvPr/>
            </p14:nvContentPartPr>
            <p14:xfrm>
              <a:off x="1813412" y="3046519"/>
              <a:ext cx="360" cy="360"/>
            </p14:xfrm>
          </p:contentPart>
        </mc:Choice>
        <mc:Fallback xmlns="">
          <p:pic>
            <p:nvPicPr>
              <p:cNvPr id="52" name="Input penna 51">
                <a:extLst>
                  <a:ext uri="{FF2B5EF4-FFF2-40B4-BE49-F238E27FC236}">
                    <a16:creationId xmlns:a16="http://schemas.microsoft.com/office/drawing/2014/main" id="{5C544569-1D60-436E-9E5A-E8FE196DAF5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50772" y="29838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3" name="Input penna 52">
                <a:extLst>
                  <a:ext uri="{FF2B5EF4-FFF2-40B4-BE49-F238E27FC236}">
                    <a16:creationId xmlns:a16="http://schemas.microsoft.com/office/drawing/2014/main" xmlns="" id="{EC287112-E1C4-5F24-6A19-CDC0B35CBE13}"/>
                  </a:ext>
                </a:extLst>
              </p14:cNvPr>
              <p14:cNvContentPartPr/>
              <p14:nvPr/>
            </p14:nvContentPartPr>
            <p14:xfrm>
              <a:off x="1660772" y="1868959"/>
              <a:ext cx="360" cy="360"/>
            </p14:xfrm>
          </p:contentPart>
        </mc:Choice>
        <mc:Fallback xmlns="">
          <p:pic>
            <p:nvPicPr>
              <p:cNvPr id="53" name="Input penna 52">
                <a:extLst>
                  <a:ext uri="{FF2B5EF4-FFF2-40B4-BE49-F238E27FC236}">
                    <a16:creationId xmlns:a16="http://schemas.microsoft.com/office/drawing/2014/main" id="{EC287112-E1C4-5F24-6A19-CDC0B35CBE1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7772" y="180631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4" name="Input penna 53">
                <a:extLst>
                  <a:ext uri="{FF2B5EF4-FFF2-40B4-BE49-F238E27FC236}">
                    <a16:creationId xmlns:a16="http://schemas.microsoft.com/office/drawing/2014/main" xmlns="" id="{883D1C40-1ACD-5886-C25E-41F873FEB39B}"/>
                  </a:ext>
                </a:extLst>
              </p14:cNvPr>
              <p14:cNvContentPartPr/>
              <p14:nvPr/>
            </p14:nvContentPartPr>
            <p14:xfrm>
              <a:off x="1522532" y="1453159"/>
              <a:ext cx="360" cy="360"/>
            </p14:xfrm>
          </p:contentPart>
        </mc:Choice>
        <mc:Fallback xmlns="">
          <p:pic>
            <p:nvPicPr>
              <p:cNvPr id="54" name="Input penna 53">
                <a:extLst>
                  <a:ext uri="{FF2B5EF4-FFF2-40B4-BE49-F238E27FC236}">
                    <a16:creationId xmlns:a16="http://schemas.microsoft.com/office/drawing/2014/main" id="{883D1C40-1ACD-5886-C25E-41F873FEB39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59532" y="139051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5" name="Input penna 54">
                <a:extLst>
                  <a:ext uri="{FF2B5EF4-FFF2-40B4-BE49-F238E27FC236}">
                    <a16:creationId xmlns:a16="http://schemas.microsoft.com/office/drawing/2014/main" xmlns="" id="{6A46B74E-4798-AEEF-DFEB-2A551858063E}"/>
                  </a:ext>
                </a:extLst>
              </p14:cNvPr>
              <p14:cNvContentPartPr/>
              <p14:nvPr/>
            </p14:nvContentPartPr>
            <p14:xfrm>
              <a:off x="1065332" y="1896319"/>
              <a:ext cx="360" cy="360"/>
            </p14:xfrm>
          </p:contentPart>
        </mc:Choice>
        <mc:Fallback xmlns="">
          <p:pic>
            <p:nvPicPr>
              <p:cNvPr id="55" name="Input penna 54">
                <a:extLst>
                  <a:ext uri="{FF2B5EF4-FFF2-40B4-BE49-F238E27FC236}">
                    <a16:creationId xmlns:a16="http://schemas.microsoft.com/office/drawing/2014/main" id="{6A46B74E-4798-AEEF-DFEB-2A551858063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2332" y="183331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6" name="Input penna 55">
                <a:extLst>
                  <a:ext uri="{FF2B5EF4-FFF2-40B4-BE49-F238E27FC236}">
                    <a16:creationId xmlns:a16="http://schemas.microsoft.com/office/drawing/2014/main" xmlns="" id="{CDA26939-0212-9CF7-F44B-026534C19A7E}"/>
                  </a:ext>
                </a:extLst>
              </p14:cNvPr>
              <p14:cNvContentPartPr/>
              <p14:nvPr/>
            </p14:nvContentPartPr>
            <p14:xfrm>
              <a:off x="1563932" y="2145799"/>
              <a:ext cx="360" cy="360"/>
            </p14:xfrm>
          </p:contentPart>
        </mc:Choice>
        <mc:Fallback xmlns="">
          <p:pic>
            <p:nvPicPr>
              <p:cNvPr id="56" name="Input penna 55">
                <a:extLst>
                  <a:ext uri="{FF2B5EF4-FFF2-40B4-BE49-F238E27FC236}">
                    <a16:creationId xmlns:a16="http://schemas.microsoft.com/office/drawing/2014/main" id="{CDA26939-0212-9CF7-F44B-026534C19A7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00932" y="20831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7" name="Input penna 56">
                <a:extLst>
                  <a:ext uri="{FF2B5EF4-FFF2-40B4-BE49-F238E27FC236}">
                    <a16:creationId xmlns:a16="http://schemas.microsoft.com/office/drawing/2014/main" xmlns="" id="{91D4563E-5ED6-4236-E8B1-408F34DEBF06}"/>
                  </a:ext>
                </a:extLst>
              </p14:cNvPr>
              <p14:cNvContentPartPr/>
              <p14:nvPr/>
            </p14:nvContentPartPr>
            <p14:xfrm>
              <a:off x="2104292" y="1743679"/>
              <a:ext cx="360" cy="360"/>
            </p14:xfrm>
          </p:contentPart>
        </mc:Choice>
        <mc:Fallback xmlns="">
          <p:pic>
            <p:nvPicPr>
              <p:cNvPr id="57" name="Input penna 56">
                <a:extLst>
                  <a:ext uri="{FF2B5EF4-FFF2-40B4-BE49-F238E27FC236}">
                    <a16:creationId xmlns:a16="http://schemas.microsoft.com/office/drawing/2014/main" id="{91D4563E-5ED6-4236-E8B1-408F34DEBF0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41292" y="16810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8" name="Input penna 57">
                <a:extLst>
                  <a:ext uri="{FF2B5EF4-FFF2-40B4-BE49-F238E27FC236}">
                    <a16:creationId xmlns:a16="http://schemas.microsoft.com/office/drawing/2014/main" xmlns="" id="{D8E4AAC0-1EEE-2DD2-AF23-10C6992DF29A}"/>
                  </a:ext>
                </a:extLst>
              </p14:cNvPr>
              <p14:cNvContentPartPr/>
              <p14:nvPr/>
            </p14:nvContentPartPr>
            <p14:xfrm>
              <a:off x="510572" y="3420559"/>
              <a:ext cx="360" cy="360"/>
            </p14:xfrm>
          </p:contentPart>
        </mc:Choice>
        <mc:Fallback xmlns="">
          <p:pic>
            <p:nvPicPr>
              <p:cNvPr id="58" name="Input penna 57">
                <a:extLst>
                  <a:ext uri="{FF2B5EF4-FFF2-40B4-BE49-F238E27FC236}">
                    <a16:creationId xmlns:a16="http://schemas.microsoft.com/office/drawing/2014/main" id="{D8E4AAC0-1EEE-2DD2-AF23-10C6992DF29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7932" y="33575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9" name="Input penna 58">
                <a:extLst>
                  <a:ext uri="{FF2B5EF4-FFF2-40B4-BE49-F238E27FC236}">
                    <a16:creationId xmlns:a16="http://schemas.microsoft.com/office/drawing/2014/main" xmlns="" id="{CE7B8BE5-3E2E-18BC-97AD-6527CBA8EAC9}"/>
                  </a:ext>
                </a:extLst>
              </p14:cNvPr>
              <p14:cNvContentPartPr/>
              <p14:nvPr/>
            </p14:nvContentPartPr>
            <p14:xfrm>
              <a:off x="220052" y="3998543"/>
              <a:ext cx="360" cy="360"/>
            </p14:xfrm>
          </p:contentPart>
        </mc:Choice>
        <mc:Fallback xmlns="">
          <p:pic>
            <p:nvPicPr>
              <p:cNvPr id="59" name="Input penna 58">
                <a:extLst>
                  <a:ext uri="{FF2B5EF4-FFF2-40B4-BE49-F238E27FC236}">
                    <a16:creationId xmlns:a16="http://schemas.microsoft.com/office/drawing/2014/main" id="{CE7B8BE5-3E2E-18BC-97AD-6527CBA8EA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7412" y="393590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0" name="Input penna 59">
                <a:extLst>
                  <a:ext uri="{FF2B5EF4-FFF2-40B4-BE49-F238E27FC236}">
                    <a16:creationId xmlns:a16="http://schemas.microsoft.com/office/drawing/2014/main" xmlns="" id="{FF165642-7CBA-D279-F139-B246478AFC19}"/>
                  </a:ext>
                </a:extLst>
              </p14:cNvPr>
              <p14:cNvContentPartPr/>
              <p14:nvPr/>
            </p14:nvContentPartPr>
            <p14:xfrm>
              <a:off x="718652" y="2963359"/>
              <a:ext cx="360" cy="360"/>
            </p14:xfrm>
          </p:contentPart>
        </mc:Choice>
        <mc:Fallback xmlns="">
          <p:pic>
            <p:nvPicPr>
              <p:cNvPr id="60" name="Input penna 59">
                <a:extLst>
                  <a:ext uri="{FF2B5EF4-FFF2-40B4-BE49-F238E27FC236}">
                    <a16:creationId xmlns:a16="http://schemas.microsoft.com/office/drawing/2014/main" id="{FF165642-7CBA-D279-F139-B246478AFC1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5652" y="290071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1" name="Input penna 60">
                <a:extLst>
                  <a:ext uri="{FF2B5EF4-FFF2-40B4-BE49-F238E27FC236}">
                    <a16:creationId xmlns:a16="http://schemas.microsoft.com/office/drawing/2014/main" xmlns="" id="{9F32E0FE-6B21-0E68-70BB-22835C2153D3}"/>
                  </a:ext>
                </a:extLst>
              </p14:cNvPr>
              <p14:cNvContentPartPr/>
              <p14:nvPr/>
            </p14:nvContentPartPr>
            <p14:xfrm>
              <a:off x="1300772" y="6413239"/>
              <a:ext cx="360" cy="360"/>
            </p14:xfrm>
          </p:contentPart>
        </mc:Choice>
        <mc:Fallback xmlns="">
          <p:pic>
            <p:nvPicPr>
              <p:cNvPr id="61" name="Input penna 60">
                <a:extLst>
                  <a:ext uri="{FF2B5EF4-FFF2-40B4-BE49-F238E27FC236}">
                    <a16:creationId xmlns:a16="http://schemas.microsoft.com/office/drawing/2014/main" id="{9F32E0FE-6B21-0E68-70BB-22835C2153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38132" y="63502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69" name="Input penna 68">
                <a:extLst>
                  <a:ext uri="{FF2B5EF4-FFF2-40B4-BE49-F238E27FC236}">
                    <a16:creationId xmlns:a16="http://schemas.microsoft.com/office/drawing/2014/main" xmlns="" id="{74EBF60D-1DEF-F359-5ED8-065ED4E2A474}"/>
                  </a:ext>
                </a:extLst>
              </p14:cNvPr>
              <p14:cNvContentPartPr/>
              <p14:nvPr/>
            </p14:nvContentPartPr>
            <p14:xfrm>
              <a:off x="2312012" y="3281599"/>
              <a:ext cx="360" cy="360"/>
            </p14:xfrm>
          </p:contentPart>
        </mc:Choice>
        <mc:Fallback xmlns="">
          <p:pic>
            <p:nvPicPr>
              <p:cNvPr id="69" name="Input penna 68">
                <a:extLst>
                  <a:ext uri="{FF2B5EF4-FFF2-40B4-BE49-F238E27FC236}">
                    <a16:creationId xmlns:a16="http://schemas.microsoft.com/office/drawing/2014/main" id="{74EBF60D-1DEF-F359-5ED8-065ED4E2A47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49372" y="32189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52" name="Input penna 151">
                <a:extLst>
                  <a:ext uri="{FF2B5EF4-FFF2-40B4-BE49-F238E27FC236}">
                    <a16:creationId xmlns:a16="http://schemas.microsoft.com/office/drawing/2014/main" xmlns="" id="{50DFFFE0-48A4-6B70-7B9B-C44AC815E148}"/>
                  </a:ext>
                </a:extLst>
              </p14:cNvPr>
              <p14:cNvContentPartPr/>
              <p14:nvPr/>
            </p14:nvContentPartPr>
            <p14:xfrm>
              <a:off x="1175852" y="5248999"/>
              <a:ext cx="360" cy="360"/>
            </p14:xfrm>
          </p:contentPart>
        </mc:Choice>
        <mc:Fallback xmlns="">
          <p:pic>
            <p:nvPicPr>
              <p:cNvPr id="152" name="Input penna 151">
                <a:extLst>
                  <a:ext uri="{FF2B5EF4-FFF2-40B4-BE49-F238E27FC236}">
                    <a16:creationId xmlns:a16="http://schemas.microsoft.com/office/drawing/2014/main" id="{50DFFFE0-48A4-6B70-7B9B-C44AC815E14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112852" y="51863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59" name="Input penna 158">
                <a:extLst>
                  <a:ext uri="{FF2B5EF4-FFF2-40B4-BE49-F238E27FC236}">
                    <a16:creationId xmlns:a16="http://schemas.microsoft.com/office/drawing/2014/main" xmlns="" id="{CA259AC5-D1A4-F395-1F3D-75E0C5AB419B}"/>
                  </a:ext>
                </a:extLst>
              </p14:cNvPr>
              <p14:cNvContentPartPr/>
              <p14:nvPr/>
            </p14:nvContentPartPr>
            <p14:xfrm>
              <a:off x="1217612" y="3140528"/>
              <a:ext cx="360" cy="360"/>
            </p14:xfrm>
          </p:contentPart>
        </mc:Choice>
        <mc:Fallback xmlns="">
          <p:pic>
            <p:nvPicPr>
              <p:cNvPr id="159" name="Input penna 158">
                <a:extLst>
                  <a:ext uri="{FF2B5EF4-FFF2-40B4-BE49-F238E27FC236}">
                    <a16:creationId xmlns:a16="http://schemas.microsoft.com/office/drawing/2014/main" id="{CA259AC5-D1A4-F395-1F3D-75E0C5AB419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154972" y="307752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68" name="Input penna 167">
                <a:extLst>
                  <a:ext uri="{FF2B5EF4-FFF2-40B4-BE49-F238E27FC236}">
                    <a16:creationId xmlns:a16="http://schemas.microsoft.com/office/drawing/2014/main" xmlns="" id="{3FD34912-3D31-0F87-1ACD-19B4D4383466}"/>
                  </a:ext>
                </a:extLst>
              </p14:cNvPr>
              <p14:cNvContentPartPr/>
              <p14:nvPr/>
            </p14:nvContentPartPr>
            <p14:xfrm>
              <a:off x="2201132" y="4819519"/>
              <a:ext cx="360" cy="360"/>
            </p14:xfrm>
          </p:contentPart>
        </mc:Choice>
        <mc:Fallback xmlns="">
          <p:pic>
            <p:nvPicPr>
              <p:cNvPr id="168" name="Input penna 167">
                <a:extLst>
                  <a:ext uri="{FF2B5EF4-FFF2-40B4-BE49-F238E27FC236}">
                    <a16:creationId xmlns:a16="http://schemas.microsoft.com/office/drawing/2014/main" id="{3FD34912-3D31-0F87-1ACD-19B4D438346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38132" y="47568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69" name="Input penna 168">
                <a:extLst>
                  <a:ext uri="{FF2B5EF4-FFF2-40B4-BE49-F238E27FC236}">
                    <a16:creationId xmlns:a16="http://schemas.microsoft.com/office/drawing/2014/main" xmlns="" id="{D48B2F8A-9F8D-CD68-7466-723C3E951EFA}"/>
                  </a:ext>
                </a:extLst>
              </p14:cNvPr>
              <p14:cNvContentPartPr/>
              <p14:nvPr/>
            </p14:nvContentPartPr>
            <p14:xfrm>
              <a:off x="1494812" y="5761639"/>
              <a:ext cx="360" cy="360"/>
            </p14:xfrm>
          </p:contentPart>
        </mc:Choice>
        <mc:Fallback xmlns="">
          <p:pic>
            <p:nvPicPr>
              <p:cNvPr id="169" name="Input penna 168">
                <a:extLst>
                  <a:ext uri="{FF2B5EF4-FFF2-40B4-BE49-F238E27FC236}">
                    <a16:creationId xmlns:a16="http://schemas.microsoft.com/office/drawing/2014/main" id="{D48B2F8A-9F8D-CD68-7466-723C3E951E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31812" y="569899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70" name="Input penna 169">
                <a:extLst>
                  <a:ext uri="{FF2B5EF4-FFF2-40B4-BE49-F238E27FC236}">
                    <a16:creationId xmlns:a16="http://schemas.microsoft.com/office/drawing/2014/main" xmlns="" id="{294E3ACD-8759-88C8-0F86-009765EEC5B4}"/>
                  </a:ext>
                </a:extLst>
              </p14:cNvPr>
              <p14:cNvContentPartPr/>
              <p14:nvPr/>
            </p14:nvContentPartPr>
            <p14:xfrm>
              <a:off x="1868492" y="5013919"/>
              <a:ext cx="360" cy="360"/>
            </p14:xfrm>
          </p:contentPart>
        </mc:Choice>
        <mc:Fallback xmlns="">
          <p:pic>
            <p:nvPicPr>
              <p:cNvPr id="170" name="Input penna 169">
                <a:extLst>
                  <a:ext uri="{FF2B5EF4-FFF2-40B4-BE49-F238E27FC236}">
                    <a16:creationId xmlns:a16="http://schemas.microsoft.com/office/drawing/2014/main" id="{294E3ACD-8759-88C8-0F86-009765EEC5B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5852" y="49512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71" name="Input penna 170">
                <a:extLst>
                  <a:ext uri="{FF2B5EF4-FFF2-40B4-BE49-F238E27FC236}">
                    <a16:creationId xmlns:a16="http://schemas.microsoft.com/office/drawing/2014/main" xmlns="" id="{EC12AF0D-EC84-613D-F4FE-F50302122695}"/>
                  </a:ext>
                </a:extLst>
              </p14:cNvPr>
              <p14:cNvContentPartPr/>
              <p14:nvPr/>
            </p14:nvContentPartPr>
            <p14:xfrm>
              <a:off x="3032492" y="3309079"/>
              <a:ext cx="360" cy="360"/>
            </p14:xfrm>
          </p:contentPart>
        </mc:Choice>
        <mc:Fallback xmlns="">
          <p:pic>
            <p:nvPicPr>
              <p:cNvPr id="171" name="Input penna 170">
                <a:extLst>
                  <a:ext uri="{FF2B5EF4-FFF2-40B4-BE49-F238E27FC236}">
                    <a16:creationId xmlns:a16="http://schemas.microsoft.com/office/drawing/2014/main" id="{EC12AF0D-EC84-613D-F4FE-F5030212269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69852" y="32464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72" name="Input penna 171">
                <a:extLst>
                  <a:ext uri="{FF2B5EF4-FFF2-40B4-BE49-F238E27FC236}">
                    <a16:creationId xmlns:a16="http://schemas.microsoft.com/office/drawing/2014/main" xmlns="" id="{3190A681-2B18-867C-FF33-3918AE683EDF}"/>
                  </a:ext>
                </a:extLst>
              </p14:cNvPr>
              <p14:cNvContentPartPr/>
              <p14:nvPr/>
            </p14:nvContentPartPr>
            <p14:xfrm>
              <a:off x="1799372" y="1438890"/>
              <a:ext cx="360" cy="360"/>
            </p14:xfrm>
          </p:contentPart>
        </mc:Choice>
        <mc:Fallback xmlns="">
          <p:pic>
            <p:nvPicPr>
              <p:cNvPr id="172" name="Input penna 171">
                <a:extLst>
                  <a:ext uri="{FF2B5EF4-FFF2-40B4-BE49-F238E27FC236}">
                    <a16:creationId xmlns:a16="http://schemas.microsoft.com/office/drawing/2014/main" id="{3190A681-2B18-867C-FF33-3918AE683ED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36732" y="137625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73" name="Input penna 172">
                <a:extLst>
                  <a:ext uri="{FF2B5EF4-FFF2-40B4-BE49-F238E27FC236}">
                    <a16:creationId xmlns:a16="http://schemas.microsoft.com/office/drawing/2014/main" xmlns="" id="{AE5D180B-1CC8-8D31-4770-7BF01F594514}"/>
                  </a:ext>
                </a:extLst>
              </p14:cNvPr>
              <p14:cNvContentPartPr/>
              <p14:nvPr/>
            </p14:nvContentPartPr>
            <p14:xfrm>
              <a:off x="1813232" y="3877236"/>
              <a:ext cx="360" cy="360"/>
            </p14:xfrm>
          </p:contentPart>
        </mc:Choice>
        <mc:Fallback xmlns="">
          <p:pic>
            <p:nvPicPr>
              <p:cNvPr id="173" name="Input penna 172">
                <a:extLst>
                  <a:ext uri="{FF2B5EF4-FFF2-40B4-BE49-F238E27FC236}">
                    <a16:creationId xmlns:a16="http://schemas.microsoft.com/office/drawing/2014/main" id="{AE5D180B-1CC8-8D31-4770-7BF01F5945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50592" y="381459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74" name="Input penna 173">
                <a:extLst>
                  <a:ext uri="{FF2B5EF4-FFF2-40B4-BE49-F238E27FC236}">
                    <a16:creationId xmlns:a16="http://schemas.microsoft.com/office/drawing/2014/main" xmlns="" id="{64CDB9DF-78E4-0CF7-9952-88D0A0DF4FCF}"/>
                  </a:ext>
                </a:extLst>
              </p14:cNvPr>
              <p14:cNvContentPartPr/>
              <p14:nvPr/>
            </p14:nvContentPartPr>
            <p14:xfrm>
              <a:off x="1878883" y="2782705"/>
              <a:ext cx="360" cy="360"/>
            </p14:xfrm>
          </p:contentPart>
        </mc:Choice>
        <mc:Fallback xmlns="">
          <p:pic>
            <p:nvPicPr>
              <p:cNvPr id="174" name="Input penna 173">
                <a:extLst>
                  <a:ext uri="{FF2B5EF4-FFF2-40B4-BE49-F238E27FC236}">
                    <a16:creationId xmlns:a16="http://schemas.microsoft.com/office/drawing/2014/main" id="{64CDB9DF-78E4-0CF7-9952-88D0A0DF4FC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16243" y="272006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75" name="Input penna 174">
                <a:extLst>
                  <a:ext uri="{FF2B5EF4-FFF2-40B4-BE49-F238E27FC236}">
                    <a16:creationId xmlns:a16="http://schemas.microsoft.com/office/drawing/2014/main" xmlns="" id="{71E227ED-40DB-CA4B-D022-A394D8431EF9}"/>
                  </a:ext>
                </a:extLst>
              </p14:cNvPr>
              <p14:cNvContentPartPr/>
              <p14:nvPr/>
            </p14:nvContentPartPr>
            <p14:xfrm>
              <a:off x="1993052" y="2063796"/>
              <a:ext cx="360" cy="360"/>
            </p14:xfrm>
          </p:contentPart>
        </mc:Choice>
        <mc:Fallback xmlns="">
          <p:pic>
            <p:nvPicPr>
              <p:cNvPr id="175" name="Input penna 174">
                <a:extLst>
                  <a:ext uri="{FF2B5EF4-FFF2-40B4-BE49-F238E27FC236}">
                    <a16:creationId xmlns:a16="http://schemas.microsoft.com/office/drawing/2014/main" id="{71E227ED-40DB-CA4B-D022-A394D8431EF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30412" y="200115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76" name="Input penna 175">
                <a:extLst>
                  <a:ext uri="{FF2B5EF4-FFF2-40B4-BE49-F238E27FC236}">
                    <a16:creationId xmlns:a16="http://schemas.microsoft.com/office/drawing/2014/main" xmlns="" id="{87EC9FD9-89F6-007C-26A0-36353606F920}"/>
                  </a:ext>
                </a:extLst>
              </p14:cNvPr>
              <p14:cNvContentPartPr/>
              <p14:nvPr/>
            </p14:nvContentPartPr>
            <p14:xfrm>
              <a:off x="238004" y="3638003"/>
              <a:ext cx="360" cy="360"/>
            </p14:xfrm>
          </p:contentPart>
        </mc:Choice>
        <mc:Fallback xmlns="">
          <p:pic>
            <p:nvPicPr>
              <p:cNvPr id="176" name="Input penna 175">
                <a:extLst>
                  <a:ext uri="{FF2B5EF4-FFF2-40B4-BE49-F238E27FC236}">
                    <a16:creationId xmlns:a16="http://schemas.microsoft.com/office/drawing/2014/main" id="{87EC9FD9-89F6-007C-26A0-36353606F92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5364" y="357536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82" name="Input penna 181">
                <a:extLst>
                  <a:ext uri="{FF2B5EF4-FFF2-40B4-BE49-F238E27FC236}">
                    <a16:creationId xmlns:a16="http://schemas.microsoft.com/office/drawing/2014/main" xmlns="" id="{DE656784-9486-C2BD-4341-A5F7AF0F55AF}"/>
                  </a:ext>
                </a:extLst>
              </p14:cNvPr>
              <p14:cNvContentPartPr/>
              <p14:nvPr/>
            </p14:nvContentPartPr>
            <p14:xfrm>
              <a:off x="1065332" y="4667239"/>
              <a:ext cx="360" cy="360"/>
            </p14:xfrm>
          </p:contentPart>
        </mc:Choice>
        <mc:Fallback xmlns="">
          <p:pic>
            <p:nvPicPr>
              <p:cNvPr id="182" name="Input penna 181">
                <a:extLst>
                  <a:ext uri="{FF2B5EF4-FFF2-40B4-BE49-F238E27FC236}">
                    <a16:creationId xmlns:a16="http://schemas.microsoft.com/office/drawing/2014/main" id="{DE656784-9486-C2BD-4341-A5F7AF0F55AF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002332" y="460459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83" name="Input penna 182">
                <a:extLst>
                  <a:ext uri="{FF2B5EF4-FFF2-40B4-BE49-F238E27FC236}">
                    <a16:creationId xmlns:a16="http://schemas.microsoft.com/office/drawing/2014/main" xmlns="" id="{A0E12392-5EF8-2C34-8634-64C720150DF0}"/>
                  </a:ext>
                </a:extLst>
              </p14:cNvPr>
              <p14:cNvContentPartPr/>
              <p14:nvPr/>
            </p14:nvContentPartPr>
            <p14:xfrm>
              <a:off x="1466732" y="4473559"/>
              <a:ext cx="360" cy="360"/>
            </p14:xfrm>
          </p:contentPart>
        </mc:Choice>
        <mc:Fallback xmlns="">
          <p:pic>
            <p:nvPicPr>
              <p:cNvPr id="183" name="Input penna 182">
                <a:extLst>
                  <a:ext uri="{FF2B5EF4-FFF2-40B4-BE49-F238E27FC236}">
                    <a16:creationId xmlns:a16="http://schemas.microsoft.com/office/drawing/2014/main" id="{A0E12392-5EF8-2C34-8634-64C720150DF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404092" y="44105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85" name="Input penna 184">
                <a:extLst>
                  <a:ext uri="{FF2B5EF4-FFF2-40B4-BE49-F238E27FC236}">
                    <a16:creationId xmlns:a16="http://schemas.microsoft.com/office/drawing/2014/main" xmlns="" id="{FCA893DB-D498-063E-074B-E406DE5C619D}"/>
                  </a:ext>
                </a:extLst>
              </p14:cNvPr>
              <p14:cNvContentPartPr/>
              <p14:nvPr/>
            </p14:nvContentPartPr>
            <p14:xfrm>
              <a:off x="2381132" y="5138479"/>
              <a:ext cx="360" cy="360"/>
            </p14:xfrm>
          </p:contentPart>
        </mc:Choice>
        <mc:Fallback xmlns="">
          <p:pic>
            <p:nvPicPr>
              <p:cNvPr id="185" name="Input penna 184">
                <a:extLst>
                  <a:ext uri="{FF2B5EF4-FFF2-40B4-BE49-F238E27FC236}">
                    <a16:creationId xmlns:a16="http://schemas.microsoft.com/office/drawing/2014/main" id="{FCA893DB-D498-063E-074B-E406DE5C619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318492" y="50758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86" name="Input penna 185">
                <a:extLst>
                  <a:ext uri="{FF2B5EF4-FFF2-40B4-BE49-F238E27FC236}">
                    <a16:creationId xmlns:a16="http://schemas.microsoft.com/office/drawing/2014/main" xmlns="" id="{4BC94AA6-B2D1-5A15-5FEE-A068BDD3D290}"/>
                  </a:ext>
                </a:extLst>
              </p14:cNvPr>
              <p14:cNvContentPartPr/>
              <p14:nvPr/>
            </p14:nvContentPartPr>
            <p14:xfrm>
              <a:off x="2035172" y="4237759"/>
              <a:ext cx="360" cy="360"/>
            </p14:xfrm>
          </p:contentPart>
        </mc:Choice>
        <mc:Fallback xmlns="">
          <p:pic>
            <p:nvPicPr>
              <p:cNvPr id="186" name="Input penna 185">
                <a:extLst>
                  <a:ext uri="{FF2B5EF4-FFF2-40B4-BE49-F238E27FC236}">
                    <a16:creationId xmlns:a16="http://schemas.microsoft.com/office/drawing/2014/main" id="{4BC94AA6-B2D1-5A15-5FEE-A068BDD3D29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972172" y="4175119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1088" name="CasellaDiTesto 1087">
            <a:extLst>
              <a:ext uri="{FF2B5EF4-FFF2-40B4-BE49-F238E27FC236}">
                <a16:creationId xmlns:a16="http://schemas.microsoft.com/office/drawing/2014/main" xmlns="" id="{D4DBB1CF-174B-1083-EC1A-0FFEFB17A232}"/>
              </a:ext>
            </a:extLst>
          </p:cNvPr>
          <p:cNvSpPr txBox="1"/>
          <p:nvPr/>
        </p:nvSpPr>
        <p:spPr>
          <a:xfrm>
            <a:off x="4066672" y="885231"/>
            <a:ext cx="1333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Sanger </a:t>
            </a:r>
            <a:r>
              <a:rPr lang="it-IT" dirty="0" err="1"/>
              <a:t>sequencing</a:t>
            </a:r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8B4160FE-F039-4279-A59E-297814697CA3}"/>
              </a:ext>
            </a:extLst>
          </p:cNvPr>
          <p:cNvSpPr txBox="1"/>
          <p:nvPr/>
        </p:nvSpPr>
        <p:spPr>
          <a:xfrm>
            <a:off x="833045" y="2875514"/>
            <a:ext cx="242374" cy="3693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it-IT">
                <a:solidFill>
                  <a:srgbClr val="004F8B"/>
                </a:solidFill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240" name="Input penna 1239">
                <a:extLst>
                  <a:ext uri="{FF2B5EF4-FFF2-40B4-BE49-F238E27FC236}">
                    <a16:creationId xmlns:a16="http://schemas.microsoft.com/office/drawing/2014/main" xmlns="" id="{8783C0C9-31FC-3BAD-C7FD-2C9FD7E83F90}"/>
                  </a:ext>
                </a:extLst>
              </p14:cNvPr>
              <p14:cNvContentPartPr/>
              <p14:nvPr/>
            </p14:nvContentPartPr>
            <p14:xfrm>
              <a:off x="8388890" y="5274009"/>
              <a:ext cx="360" cy="360"/>
            </p14:xfrm>
          </p:contentPart>
        </mc:Choice>
        <mc:Fallback xmlns="">
          <p:pic>
            <p:nvPicPr>
              <p:cNvPr id="1240" name="Input penna 1239">
                <a:extLst>
                  <a:ext uri="{FF2B5EF4-FFF2-40B4-BE49-F238E27FC236}">
                    <a16:creationId xmlns:a16="http://schemas.microsoft.com/office/drawing/2014/main" id="{8783C0C9-31FC-3BAD-C7FD-2C9FD7E83F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26250" y="521136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241" name="Input penna 1240">
                <a:extLst>
                  <a:ext uri="{FF2B5EF4-FFF2-40B4-BE49-F238E27FC236}">
                    <a16:creationId xmlns:a16="http://schemas.microsoft.com/office/drawing/2014/main" xmlns="" id="{CEF6ADA6-864A-0B83-CB5B-4EEFE1C066CD}"/>
                  </a:ext>
                </a:extLst>
              </p14:cNvPr>
              <p14:cNvContentPartPr/>
              <p14:nvPr/>
            </p14:nvContentPartPr>
            <p14:xfrm>
              <a:off x="8388890" y="6413122"/>
              <a:ext cx="360" cy="360"/>
            </p14:xfrm>
          </p:contentPart>
        </mc:Choice>
        <mc:Fallback xmlns="">
          <p:pic>
            <p:nvPicPr>
              <p:cNvPr id="1241" name="Input penna 1240">
                <a:extLst>
                  <a:ext uri="{FF2B5EF4-FFF2-40B4-BE49-F238E27FC236}">
                    <a16:creationId xmlns:a16="http://schemas.microsoft.com/office/drawing/2014/main" id="{CEF6ADA6-864A-0B83-CB5B-4EEFE1C066C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326250" y="635012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242" name="Input penna 1241">
                <a:extLst>
                  <a:ext uri="{FF2B5EF4-FFF2-40B4-BE49-F238E27FC236}">
                    <a16:creationId xmlns:a16="http://schemas.microsoft.com/office/drawing/2014/main" xmlns="" id="{7A61AB8D-3C72-3A83-6D60-2469341F9377}"/>
                  </a:ext>
                </a:extLst>
              </p14:cNvPr>
              <p14:cNvContentPartPr/>
              <p14:nvPr/>
            </p14:nvContentPartPr>
            <p14:xfrm>
              <a:off x="8388890" y="6155377"/>
              <a:ext cx="360" cy="360"/>
            </p14:xfrm>
          </p:contentPart>
        </mc:Choice>
        <mc:Fallback xmlns="">
          <p:pic>
            <p:nvPicPr>
              <p:cNvPr id="1242" name="Input penna 1241">
                <a:extLst>
                  <a:ext uri="{FF2B5EF4-FFF2-40B4-BE49-F238E27FC236}">
                    <a16:creationId xmlns:a16="http://schemas.microsoft.com/office/drawing/2014/main" id="{7A61AB8D-3C72-3A83-6D60-2469341F937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325890" y="609273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243" name="Input penna 1242">
                <a:extLst>
                  <a:ext uri="{FF2B5EF4-FFF2-40B4-BE49-F238E27FC236}">
                    <a16:creationId xmlns:a16="http://schemas.microsoft.com/office/drawing/2014/main" xmlns="" id="{ED396FAE-76F0-0A5E-413A-993C17A7A2A9}"/>
                  </a:ext>
                </a:extLst>
              </p14:cNvPr>
              <p14:cNvContentPartPr/>
              <p14:nvPr/>
            </p14:nvContentPartPr>
            <p14:xfrm>
              <a:off x="8388890" y="5572443"/>
              <a:ext cx="360" cy="360"/>
            </p14:xfrm>
          </p:contentPart>
        </mc:Choice>
        <mc:Fallback xmlns="">
          <p:pic>
            <p:nvPicPr>
              <p:cNvPr id="1243" name="Input penna 1242">
                <a:extLst>
                  <a:ext uri="{FF2B5EF4-FFF2-40B4-BE49-F238E27FC236}">
                    <a16:creationId xmlns:a16="http://schemas.microsoft.com/office/drawing/2014/main" id="{ED396FAE-76F0-0A5E-413A-993C17A7A2A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326250" y="550944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244" name="Input penna 1243">
                <a:extLst>
                  <a:ext uri="{FF2B5EF4-FFF2-40B4-BE49-F238E27FC236}">
                    <a16:creationId xmlns:a16="http://schemas.microsoft.com/office/drawing/2014/main" xmlns="" id="{1EAABCB8-D641-B7D0-CA13-7DAAA64CB99F}"/>
                  </a:ext>
                </a:extLst>
              </p14:cNvPr>
              <p14:cNvContentPartPr/>
              <p14:nvPr/>
            </p14:nvContentPartPr>
            <p14:xfrm>
              <a:off x="8388890" y="5854943"/>
              <a:ext cx="360" cy="360"/>
            </p14:xfrm>
          </p:contentPart>
        </mc:Choice>
        <mc:Fallback xmlns="">
          <p:pic>
            <p:nvPicPr>
              <p:cNvPr id="1244" name="Input penna 1243">
                <a:extLst>
                  <a:ext uri="{FF2B5EF4-FFF2-40B4-BE49-F238E27FC236}">
                    <a16:creationId xmlns:a16="http://schemas.microsoft.com/office/drawing/2014/main" id="{1EAABCB8-D641-B7D0-CA13-7DAAA64CB99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26250" y="5792303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1245" name="CasellaDiTesto 1244">
            <a:extLst>
              <a:ext uri="{FF2B5EF4-FFF2-40B4-BE49-F238E27FC236}">
                <a16:creationId xmlns:a16="http://schemas.microsoft.com/office/drawing/2014/main" xmlns="" id="{BBA2C41A-AC6B-A4A8-10F9-B11F96693C3D}"/>
              </a:ext>
            </a:extLst>
          </p:cNvPr>
          <p:cNvSpPr txBox="1"/>
          <p:nvPr/>
        </p:nvSpPr>
        <p:spPr>
          <a:xfrm>
            <a:off x="8188715" y="4827545"/>
            <a:ext cx="20418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HIV </a:t>
            </a:r>
            <a:r>
              <a:rPr lang="it-IT" b="1" dirty="0" err="1"/>
              <a:t>variants</a:t>
            </a:r>
            <a:endParaRPr lang="it-IT" b="1" dirty="0"/>
          </a:p>
          <a:p>
            <a:r>
              <a:rPr lang="it-IT" dirty="0"/>
              <a:t>      Wild </a:t>
            </a:r>
            <a:r>
              <a:rPr lang="it-IT" dirty="0" err="1"/>
              <a:t>type</a:t>
            </a:r>
            <a:endParaRPr lang="it-IT" dirty="0"/>
          </a:p>
          <a:p>
            <a:r>
              <a:rPr lang="it-IT" dirty="0"/>
              <a:t>      </a:t>
            </a:r>
            <a:r>
              <a:rPr lang="it-IT" dirty="0" err="1"/>
              <a:t>Mutated</a:t>
            </a:r>
            <a:r>
              <a:rPr lang="it-IT" dirty="0"/>
              <a:t> </a:t>
            </a:r>
          </a:p>
          <a:p>
            <a:r>
              <a:rPr lang="it-IT" dirty="0"/>
              <a:t>      </a:t>
            </a:r>
            <a:r>
              <a:rPr lang="it-IT" dirty="0" err="1"/>
              <a:t>Resistant</a:t>
            </a:r>
            <a:endParaRPr lang="it-IT" dirty="0"/>
          </a:p>
          <a:p>
            <a:r>
              <a:rPr lang="it-IT" dirty="0"/>
              <a:t>      </a:t>
            </a:r>
            <a:r>
              <a:rPr lang="it-IT" dirty="0" err="1"/>
              <a:t>Resistant</a:t>
            </a:r>
            <a:endParaRPr lang="it-IT" dirty="0"/>
          </a:p>
          <a:p>
            <a:r>
              <a:rPr lang="it-IT" dirty="0"/>
              <a:t>      </a:t>
            </a:r>
            <a:r>
              <a:rPr lang="it-IT" dirty="0" err="1"/>
              <a:t>Resistant</a:t>
            </a:r>
            <a:endParaRPr lang="it-IT" dirty="0"/>
          </a:p>
          <a:p>
            <a:endParaRPr lang="it-IT" dirty="0"/>
          </a:p>
        </p:txBody>
      </p:sp>
      <p:sp>
        <p:nvSpPr>
          <p:cNvPr id="1246" name="Titolo 1">
            <a:extLst>
              <a:ext uri="{FF2B5EF4-FFF2-40B4-BE49-F238E27FC236}">
                <a16:creationId xmlns:a16="http://schemas.microsoft.com/office/drawing/2014/main" xmlns="" id="{4C79C6DE-23FD-077D-191B-25B5C631AE28}"/>
              </a:ext>
            </a:extLst>
          </p:cNvPr>
          <p:cNvSpPr txBox="1">
            <a:spLocks/>
          </p:cNvSpPr>
          <p:nvPr/>
        </p:nvSpPr>
        <p:spPr>
          <a:xfrm>
            <a:off x="143965" y="79016"/>
            <a:ext cx="11904070" cy="990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rgbClr val="E6177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Detection of resistant species by Sanger Sequencing</a:t>
            </a:r>
          </a:p>
        </p:txBody>
      </p:sp>
      <p:sp>
        <p:nvSpPr>
          <p:cNvPr id="1247" name="CasellaDiTesto 1">
            <a:extLst>
              <a:ext uri="{FF2B5EF4-FFF2-40B4-BE49-F238E27FC236}">
                <a16:creationId xmlns:a16="http://schemas.microsoft.com/office/drawing/2014/main" xmlns="" id="{D6A875F3-44D6-66B3-15BF-7E2C43F83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922" y="1333411"/>
            <a:ext cx="392681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 eaLnBrk="1" hangingPunct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By using Sanger-based sequencing, is possible detect only HIV variants &gt;20% </a:t>
            </a:r>
          </a:p>
        </p:txBody>
      </p:sp>
      <p:sp>
        <p:nvSpPr>
          <p:cNvPr id="1249" name="Freccia a destra 1248">
            <a:extLst>
              <a:ext uri="{FF2B5EF4-FFF2-40B4-BE49-F238E27FC236}">
                <a16:creationId xmlns:a16="http://schemas.microsoft.com/office/drawing/2014/main" xmlns="" id="{6F381522-2D4C-B4B8-BE3A-71BCCD35D737}"/>
              </a:ext>
            </a:extLst>
          </p:cNvPr>
          <p:cNvSpPr/>
          <p:nvPr/>
        </p:nvSpPr>
        <p:spPr>
          <a:xfrm>
            <a:off x="3501090" y="3830507"/>
            <a:ext cx="441232" cy="32439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51" name="Connettore 2 1250">
            <a:extLst>
              <a:ext uri="{FF2B5EF4-FFF2-40B4-BE49-F238E27FC236}">
                <a16:creationId xmlns:a16="http://schemas.microsoft.com/office/drawing/2014/main" xmlns="" id="{A0396715-307D-663F-659A-40C78619C864}"/>
              </a:ext>
            </a:extLst>
          </p:cNvPr>
          <p:cNvCxnSpPr>
            <a:cxnSpLocks/>
          </p:cNvCxnSpPr>
          <p:nvPr/>
        </p:nvCxnSpPr>
        <p:spPr>
          <a:xfrm flipV="1">
            <a:off x="4205040" y="1871632"/>
            <a:ext cx="1215177" cy="16409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5" name="Connettore 2 1254">
            <a:extLst>
              <a:ext uri="{FF2B5EF4-FFF2-40B4-BE49-F238E27FC236}">
                <a16:creationId xmlns:a16="http://schemas.microsoft.com/office/drawing/2014/main" xmlns="" id="{3FBC4ED7-E301-640E-496E-16A407F11AE7}"/>
              </a:ext>
            </a:extLst>
          </p:cNvPr>
          <p:cNvCxnSpPr>
            <a:cxnSpLocks/>
          </p:cNvCxnSpPr>
          <p:nvPr/>
        </p:nvCxnSpPr>
        <p:spPr>
          <a:xfrm>
            <a:off x="4248993" y="4552715"/>
            <a:ext cx="1151465" cy="20254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2" name="Picture 2">
            <a:extLst>
              <a:ext uri="{FF2B5EF4-FFF2-40B4-BE49-F238E27FC236}">
                <a16:creationId xmlns:a16="http://schemas.microsoft.com/office/drawing/2014/main" xmlns="" id="{A23F4F04-F23B-89B0-4B3D-E2DE634AE2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78" t="17488" r="13172" b="20891"/>
          <a:stretch/>
        </p:blipFill>
        <p:spPr bwMode="auto">
          <a:xfrm>
            <a:off x="6518090" y="1483892"/>
            <a:ext cx="727501" cy="530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4" name="Immagine 1353">
            <a:extLst>
              <a:ext uri="{FF2B5EF4-FFF2-40B4-BE49-F238E27FC236}">
                <a16:creationId xmlns:a16="http://schemas.microsoft.com/office/drawing/2014/main" xmlns="" id="{DDBDC277-9625-5A91-412E-4F9EE6E0F163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5334246" y="1875832"/>
            <a:ext cx="1135207" cy="4909770"/>
          </a:xfrm>
          <a:prstGeom prst="rect">
            <a:avLst/>
          </a:prstGeom>
        </p:spPr>
      </p:pic>
      <p:sp>
        <p:nvSpPr>
          <p:cNvPr id="1261" name="CasellaDiTesto 1">
            <a:extLst>
              <a:ext uri="{FF2B5EF4-FFF2-40B4-BE49-F238E27FC236}">
                <a16:creationId xmlns:a16="http://schemas.microsoft.com/office/drawing/2014/main" xmlns="" id="{D0B48C1B-A4AF-A647-E2F1-582D50CA9935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273744" y="3881677"/>
            <a:ext cx="39268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 eaLnBrk="1" hangingPunct="1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Frequency of HIV variants (%)</a:t>
            </a:r>
          </a:p>
        </p:txBody>
      </p:sp>
      <p:sp>
        <p:nvSpPr>
          <p:cNvPr id="1087" name="Rettangolo 1086">
            <a:extLst>
              <a:ext uri="{FF2B5EF4-FFF2-40B4-BE49-F238E27FC236}">
                <a16:creationId xmlns:a16="http://schemas.microsoft.com/office/drawing/2014/main" xmlns="" id="{09304809-E658-9DD3-CC4D-E148D328CF1B}"/>
              </a:ext>
            </a:extLst>
          </p:cNvPr>
          <p:cNvSpPr/>
          <p:nvPr/>
        </p:nvSpPr>
        <p:spPr>
          <a:xfrm flipH="1">
            <a:off x="5671331" y="879039"/>
            <a:ext cx="45719" cy="4710588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56" name="Immagine 1355">
            <a:extLst>
              <a:ext uri="{FF2B5EF4-FFF2-40B4-BE49-F238E27FC236}">
                <a16:creationId xmlns:a16="http://schemas.microsoft.com/office/drawing/2014/main" xmlns="" id="{EDD74535-9164-BD3A-9085-BA75DABA72BC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4091817" y="3741140"/>
            <a:ext cx="186494" cy="80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8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" name="Picture 2">
            <a:extLst>
              <a:ext uri="{FF2B5EF4-FFF2-40B4-BE49-F238E27FC236}">
                <a16:creationId xmlns:a16="http://schemas.microsoft.com/office/drawing/2014/main" xmlns="" id="{9E92E51D-AD62-5CF8-E7DE-429B1AFF9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78" t="17488" r="13172" b="20891"/>
          <a:stretch/>
        </p:blipFill>
        <p:spPr bwMode="auto">
          <a:xfrm>
            <a:off x="6518090" y="1483892"/>
            <a:ext cx="727501" cy="530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o 160">
            <a:extLst>
              <a:ext uri="{FF2B5EF4-FFF2-40B4-BE49-F238E27FC236}">
                <a16:creationId xmlns:a16="http://schemas.microsoft.com/office/drawing/2014/main" xmlns="" id="{C304E57B-DB3B-D392-BB51-1D75C73C6A9C}"/>
              </a:ext>
            </a:extLst>
          </p:cNvPr>
          <p:cNvGrpSpPr/>
          <p:nvPr/>
        </p:nvGrpSpPr>
        <p:grpSpPr>
          <a:xfrm>
            <a:off x="67817" y="1176178"/>
            <a:ext cx="3300551" cy="5492256"/>
            <a:chOff x="5256316" y="3452853"/>
            <a:chExt cx="431992" cy="107391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Ovale 4">
              <a:extLst>
                <a:ext uri="{FF2B5EF4-FFF2-40B4-BE49-F238E27FC236}">
                  <a16:creationId xmlns:a16="http://schemas.microsoft.com/office/drawing/2014/main" xmlns="" id="{EB68A3C7-3849-6358-53D2-4D948711FE11}"/>
                </a:ext>
              </a:extLst>
            </p:cNvPr>
            <p:cNvSpPr/>
            <p:nvPr/>
          </p:nvSpPr>
          <p:spPr>
            <a:xfrm>
              <a:off x="5364088" y="3452853"/>
              <a:ext cx="216023" cy="216024"/>
            </a:xfrm>
            <a:prstGeom prst="ellipse">
              <a:avLst/>
            </a:prstGeom>
            <a:grp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" name="Rettangolo arrotondato 74">
              <a:extLst>
                <a:ext uri="{FF2B5EF4-FFF2-40B4-BE49-F238E27FC236}">
                  <a16:creationId xmlns:a16="http://schemas.microsoft.com/office/drawing/2014/main" xmlns="" id="{E186E34A-3F21-15BE-E928-612E95F64757}"/>
                </a:ext>
              </a:extLst>
            </p:cNvPr>
            <p:cNvSpPr/>
            <p:nvPr/>
          </p:nvSpPr>
          <p:spPr>
            <a:xfrm>
              <a:off x="5364088" y="3717032"/>
              <a:ext cx="216024" cy="7920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" name="Connettore 1 75">
              <a:extLst>
                <a:ext uri="{FF2B5EF4-FFF2-40B4-BE49-F238E27FC236}">
                  <a16:creationId xmlns:a16="http://schemas.microsoft.com/office/drawing/2014/main" xmlns="" id="{FEA55AC5-D364-0BDC-6BA8-0FC972FA77ED}"/>
                </a:ext>
              </a:extLst>
            </p:cNvPr>
            <p:cNvCxnSpPr/>
            <p:nvPr/>
          </p:nvCxnSpPr>
          <p:spPr>
            <a:xfrm>
              <a:off x="5469288" y="4058768"/>
              <a:ext cx="0" cy="468000"/>
            </a:xfrm>
            <a:prstGeom prst="lin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Arco a tutto sesto 7">
              <a:extLst>
                <a:ext uri="{FF2B5EF4-FFF2-40B4-BE49-F238E27FC236}">
                  <a16:creationId xmlns:a16="http://schemas.microsoft.com/office/drawing/2014/main" xmlns="" id="{E33D5342-FE06-8C05-F4F5-4F50476B5BAD}"/>
                </a:ext>
              </a:extLst>
            </p:cNvPr>
            <p:cNvSpPr/>
            <p:nvPr/>
          </p:nvSpPr>
          <p:spPr>
            <a:xfrm rot="15860248">
              <a:off x="5173851" y="3796036"/>
              <a:ext cx="554832" cy="389902"/>
            </a:xfrm>
            <a:prstGeom prst="blockArc">
              <a:avLst>
                <a:gd name="adj1" fmla="val 14042149"/>
                <a:gd name="adj2" fmla="val 21010771"/>
                <a:gd name="adj3" fmla="val 149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9" name="Arco a tutto sesto 8">
              <a:extLst>
                <a:ext uri="{FF2B5EF4-FFF2-40B4-BE49-F238E27FC236}">
                  <a16:creationId xmlns:a16="http://schemas.microsoft.com/office/drawing/2014/main" xmlns="" id="{ED98B355-3758-2367-1CA7-5F574FCB9EE9}"/>
                </a:ext>
              </a:extLst>
            </p:cNvPr>
            <p:cNvSpPr/>
            <p:nvPr/>
          </p:nvSpPr>
          <p:spPr>
            <a:xfrm rot="5739752" flipH="1">
              <a:off x="5215941" y="3795611"/>
              <a:ext cx="554832" cy="389902"/>
            </a:xfrm>
            <a:prstGeom prst="blockArc">
              <a:avLst>
                <a:gd name="adj1" fmla="val 14042149"/>
                <a:gd name="adj2" fmla="val 21010771"/>
                <a:gd name="adj3" fmla="val 149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xmlns="" id="{FBD2E761-B163-753D-B989-111727B7B5C2}"/>
                  </a:ext>
                </a:extLst>
              </p14:cNvPr>
              <p14:cNvContentPartPr/>
              <p14:nvPr/>
            </p14:nvContentPartPr>
            <p14:xfrm>
              <a:off x="1453412" y="1730359"/>
              <a:ext cx="360" cy="36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FBD2E761-B163-753D-B989-111727B7B5C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90412" y="16673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xmlns="" id="{2F7BDC37-7CCB-7E05-599C-09C15A93C9BB}"/>
                  </a:ext>
                </a:extLst>
              </p14:cNvPr>
              <p14:cNvContentPartPr/>
              <p14:nvPr/>
            </p14:nvContentPartPr>
            <p14:xfrm>
              <a:off x="1674812" y="3683719"/>
              <a:ext cx="360" cy="3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2F7BDC37-7CCB-7E05-599C-09C15A93C9B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11812" y="36210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xmlns="" id="{15AD9C50-2089-692B-DD37-A3492AD1E758}"/>
                  </a:ext>
                </a:extLst>
              </p14:cNvPr>
              <p14:cNvContentPartPr/>
              <p14:nvPr/>
            </p14:nvContentPartPr>
            <p14:xfrm>
              <a:off x="2408852" y="4306879"/>
              <a:ext cx="360" cy="36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15AD9C50-2089-692B-DD37-A3492AD1E75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6212" y="42442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xmlns="" id="{FEB2FE6A-312A-F857-17FD-C5E3B0E05A9C}"/>
                  </a:ext>
                </a:extLst>
              </p14:cNvPr>
              <p14:cNvContentPartPr/>
              <p14:nvPr/>
            </p14:nvContentPartPr>
            <p14:xfrm>
              <a:off x="1369892" y="4833919"/>
              <a:ext cx="360" cy="36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FEB2FE6A-312A-F857-17FD-C5E3B0E05A9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07252" y="477091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xmlns="" id="{7654CB55-6D09-315D-E532-974BCBB9A2BB}"/>
                  </a:ext>
                </a:extLst>
              </p14:cNvPr>
              <p14:cNvContentPartPr/>
              <p14:nvPr/>
            </p14:nvContentPartPr>
            <p14:xfrm>
              <a:off x="2312012" y="5637079"/>
              <a:ext cx="360" cy="36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7654CB55-6D09-315D-E532-974BCBB9A2B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49372" y="55740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2" name="Input penna 31">
                <a:extLst>
                  <a:ext uri="{FF2B5EF4-FFF2-40B4-BE49-F238E27FC236}">
                    <a16:creationId xmlns:a16="http://schemas.microsoft.com/office/drawing/2014/main" xmlns="" id="{0DE8E96C-281E-BE76-5C07-E30C3DBC76C3}"/>
                  </a:ext>
                </a:extLst>
              </p14:cNvPr>
              <p14:cNvContentPartPr/>
              <p14:nvPr/>
            </p14:nvContentPartPr>
            <p14:xfrm>
              <a:off x="1120772" y="5983759"/>
              <a:ext cx="360" cy="360"/>
            </p14:xfrm>
          </p:contentPart>
        </mc:Choice>
        <mc:Fallback xmlns="">
          <p:pic>
            <p:nvPicPr>
              <p:cNvPr id="32" name="Input penna 31">
                <a:extLst>
                  <a:ext uri="{FF2B5EF4-FFF2-40B4-BE49-F238E27FC236}">
                    <a16:creationId xmlns:a16="http://schemas.microsoft.com/office/drawing/2014/main" id="{0DE8E96C-281E-BE76-5C07-E30C3DBC76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58132" y="59207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xmlns="" id="{FE4A484A-F254-0C21-D33C-7084EA937BD0}"/>
                  </a:ext>
                </a:extLst>
              </p14:cNvPr>
              <p14:cNvContentPartPr/>
              <p14:nvPr/>
            </p14:nvContentPartPr>
            <p14:xfrm>
              <a:off x="1203572" y="5471119"/>
              <a:ext cx="360" cy="36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FE4A484A-F254-0C21-D33C-7084EA937BD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40572" y="540811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xmlns="" id="{0D63E427-8784-1E56-B427-AD077E22AA89}"/>
                  </a:ext>
                </a:extLst>
              </p14:cNvPr>
              <p14:cNvContentPartPr/>
              <p14:nvPr/>
            </p14:nvContentPartPr>
            <p14:xfrm>
              <a:off x="2146052" y="5083039"/>
              <a:ext cx="360" cy="36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0D63E427-8784-1E56-B427-AD077E22AA8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83412" y="502039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xmlns="" id="{C850A551-8BF6-52DD-01CB-328CCB254F18}"/>
                  </a:ext>
                </a:extLst>
              </p14:cNvPr>
              <p14:cNvContentPartPr/>
              <p14:nvPr/>
            </p14:nvContentPartPr>
            <p14:xfrm>
              <a:off x="1799372" y="4293559"/>
              <a:ext cx="360" cy="360"/>
            </p14:xfrm>
          </p:contentPart>
        </mc:Choice>
        <mc:Fallback xmlns=""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C850A551-8BF6-52DD-01CB-328CCB254F1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36732" y="42305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xmlns="" id="{D38E4AB4-C988-D7C5-0434-32987CD4DA9F}"/>
                  </a:ext>
                </a:extLst>
              </p14:cNvPr>
              <p14:cNvContentPartPr/>
              <p14:nvPr/>
            </p14:nvContentPartPr>
            <p14:xfrm>
              <a:off x="2132012" y="3558799"/>
              <a:ext cx="360" cy="360"/>
            </p14:xfrm>
          </p:contentPart>
        </mc:Choice>
        <mc:Fallback xmlns=""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id="{D38E4AB4-C988-D7C5-0434-32987CD4DA9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69012" y="349579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xmlns="" id="{DFBE41E1-E070-D440-58B2-D7FF52F2197F}"/>
                  </a:ext>
                </a:extLst>
              </p14:cNvPr>
              <p14:cNvContentPartPr/>
              <p14:nvPr/>
            </p14:nvContentPartPr>
            <p14:xfrm>
              <a:off x="1563932" y="2755639"/>
              <a:ext cx="360" cy="36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DFBE41E1-E070-D440-58B2-D7FF52F2197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00932" y="26926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8" name="Input penna 37">
                <a:extLst>
                  <a:ext uri="{FF2B5EF4-FFF2-40B4-BE49-F238E27FC236}">
                    <a16:creationId xmlns:a16="http://schemas.microsoft.com/office/drawing/2014/main" xmlns="" id="{DBE86688-CD3C-702D-5211-0E5730C6DF11}"/>
                  </a:ext>
                </a:extLst>
              </p14:cNvPr>
              <p14:cNvContentPartPr/>
              <p14:nvPr/>
            </p14:nvContentPartPr>
            <p14:xfrm>
              <a:off x="2298332" y="2935639"/>
              <a:ext cx="360" cy="360"/>
            </p14:xfrm>
          </p:contentPart>
        </mc:Choice>
        <mc:Fallback xmlns="">
          <p:pic>
            <p:nvPicPr>
              <p:cNvPr id="38" name="Input penna 37">
                <a:extLst>
                  <a:ext uri="{FF2B5EF4-FFF2-40B4-BE49-F238E27FC236}">
                    <a16:creationId xmlns:a16="http://schemas.microsoft.com/office/drawing/2014/main" id="{DBE86688-CD3C-702D-5211-0E5730C6DF1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35692" y="28726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xmlns="" id="{8DB7A35B-6BE5-AE43-9FE1-037542E4E7CB}"/>
                  </a:ext>
                </a:extLst>
              </p14:cNvPr>
              <p14:cNvContentPartPr/>
              <p14:nvPr/>
            </p14:nvContentPartPr>
            <p14:xfrm>
              <a:off x="3088172" y="3461959"/>
              <a:ext cx="360" cy="360"/>
            </p14:xfrm>
          </p:contentPart>
        </mc:Choice>
        <mc:Fallback xmlns=""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8DB7A35B-6BE5-AE43-9FE1-037542E4E7C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25172" y="33989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0" name="Input penna 39">
                <a:extLst>
                  <a:ext uri="{FF2B5EF4-FFF2-40B4-BE49-F238E27FC236}">
                    <a16:creationId xmlns:a16="http://schemas.microsoft.com/office/drawing/2014/main" xmlns="" id="{31F14414-2426-8B27-83CA-54CB22EB108F}"/>
                  </a:ext>
                </a:extLst>
              </p14:cNvPr>
              <p14:cNvContentPartPr/>
              <p14:nvPr/>
            </p14:nvContentPartPr>
            <p14:xfrm>
              <a:off x="3115892" y="4487239"/>
              <a:ext cx="360" cy="360"/>
            </p14:xfrm>
          </p:contentPart>
        </mc:Choice>
        <mc:Fallback xmlns="">
          <p:pic>
            <p:nvPicPr>
              <p:cNvPr id="40" name="Input penna 39">
                <a:extLst>
                  <a:ext uri="{FF2B5EF4-FFF2-40B4-BE49-F238E27FC236}">
                    <a16:creationId xmlns:a16="http://schemas.microsoft.com/office/drawing/2014/main" id="{31F14414-2426-8B27-83CA-54CB22EB108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52892" y="44242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1" name="Input penna 40">
                <a:extLst>
                  <a:ext uri="{FF2B5EF4-FFF2-40B4-BE49-F238E27FC236}">
                    <a16:creationId xmlns:a16="http://schemas.microsoft.com/office/drawing/2014/main" xmlns="" id="{A55AAAD8-7182-ADEA-A025-BC46759230BD}"/>
                  </a:ext>
                </a:extLst>
              </p14:cNvPr>
              <p14:cNvContentPartPr/>
              <p14:nvPr/>
            </p14:nvContentPartPr>
            <p14:xfrm>
              <a:off x="3185012" y="3933199"/>
              <a:ext cx="360" cy="360"/>
            </p14:xfrm>
          </p:contentPart>
        </mc:Choice>
        <mc:Fallback xmlns="">
          <p:pic>
            <p:nvPicPr>
              <p:cNvPr id="41" name="Input penna 40">
                <a:extLst>
                  <a:ext uri="{FF2B5EF4-FFF2-40B4-BE49-F238E27FC236}">
                    <a16:creationId xmlns:a16="http://schemas.microsoft.com/office/drawing/2014/main" id="{A55AAAD8-7182-ADEA-A025-BC46759230B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22012" y="387019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2" name="Input penna 41">
                <a:extLst>
                  <a:ext uri="{FF2B5EF4-FFF2-40B4-BE49-F238E27FC236}">
                    <a16:creationId xmlns:a16="http://schemas.microsoft.com/office/drawing/2014/main" xmlns="" id="{B9B7DFDD-ACA7-6BF5-1628-C5888A5FFA6C}"/>
                  </a:ext>
                </a:extLst>
              </p14:cNvPr>
              <p14:cNvContentPartPr/>
              <p14:nvPr/>
            </p14:nvContentPartPr>
            <p14:xfrm>
              <a:off x="1439012" y="4044079"/>
              <a:ext cx="360" cy="360"/>
            </p14:xfrm>
          </p:contentPart>
        </mc:Choice>
        <mc:Fallback xmlns="">
          <p:pic>
            <p:nvPicPr>
              <p:cNvPr id="42" name="Input penna 41">
                <a:extLst>
                  <a:ext uri="{FF2B5EF4-FFF2-40B4-BE49-F238E27FC236}">
                    <a16:creationId xmlns:a16="http://schemas.microsoft.com/office/drawing/2014/main" id="{B9B7DFDD-ACA7-6BF5-1628-C5888A5FFA6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76372" y="39814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xmlns="" id="{6349D8E8-0661-7464-A1EC-2FB52B97536D}"/>
                  </a:ext>
                </a:extLst>
              </p14:cNvPr>
              <p14:cNvContentPartPr/>
              <p14:nvPr/>
            </p14:nvContentPartPr>
            <p14:xfrm>
              <a:off x="1189892" y="3711799"/>
              <a:ext cx="360" cy="360"/>
            </p14:xfrm>
          </p:contentPart>
        </mc:Choice>
        <mc:Fallback xmlns=""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6349D8E8-0661-7464-A1EC-2FB52B97536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7252" y="364879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4" name="Input penna 43">
                <a:extLst>
                  <a:ext uri="{FF2B5EF4-FFF2-40B4-BE49-F238E27FC236}">
                    <a16:creationId xmlns:a16="http://schemas.microsoft.com/office/drawing/2014/main" xmlns="" id="{0E356244-4079-BB36-FBEA-B82BACF6FDA2}"/>
                  </a:ext>
                </a:extLst>
              </p14:cNvPr>
              <p14:cNvContentPartPr/>
              <p14:nvPr/>
            </p14:nvContentPartPr>
            <p14:xfrm>
              <a:off x="1522532" y="3268279"/>
              <a:ext cx="360" cy="360"/>
            </p14:xfrm>
          </p:contentPart>
        </mc:Choice>
        <mc:Fallback xmlns="">
          <p:pic>
            <p:nvPicPr>
              <p:cNvPr id="44" name="Input penna 43">
                <a:extLst>
                  <a:ext uri="{FF2B5EF4-FFF2-40B4-BE49-F238E27FC236}">
                    <a16:creationId xmlns:a16="http://schemas.microsoft.com/office/drawing/2014/main" id="{0E356244-4079-BB36-FBEA-B82BACF6FDA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59532" y="32052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5" name="Input penna 44">
                <a:extLst>
                  <a:ext uri="{FF2B5EF4-FFF2-40B4-BE49-F238E27FC236}">
                    <a16:creationId xmlns:a16="http://schemas.microsoft.com/office/drawing/2014/main" xmlns="" id="{7AC3FD25-9387-680B-3CD6-550419AF5154}"/>
                  </a:ext>
                </a:extLst>
              </p14:cNvPr>
              <p14:cNvContentPartPr/>
              <p14:nvPr/>
            </p14:nvContentPartPr>
            <p14:xfrm>
              <a:off x="2880092" y="3156679"/>
              <a:ext cx="360" cy="360"/>
            </p14:xfrm>
          </p:contentPart>
        </mc:Choice>
        <mc:Fallback xmlns="">
          <p:pic>
            <p:nvPicPr>
              <p:cNvPr id="45" name="Input penna 44">
                <a:extLst>
                  <a:ext uri="{FF2B5EF4-FFF2-40B4-BE49-F238E27FC236}">
                    <a16:creationId xmlns:a16="http://schemas.microsoft.com/office/drawing/2014/main" id="{7AC3FD25-9387-680B-3CD6-550419AF515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17452" y="30940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6" name="Input penna 45">
                <a:extLst>
                  <a:ext uri="{FF2B5EF4-FFF2-40B4-BE49-F238E27FC236}">
                    <a16:creationId xmlns:a16="http://schemas.microsoft.com/office/drawing/2014/main" xmlns="" id="{8EE1CDF0-34D4-124E-C261-D7BBB2EFEFF7}"/>
                  </a:ext>
                </a:extLst>
              </p14:cNvPr>
              <p14:cNvContentPartPr/>
              <p14:nvPr/>
            </p14:nvContentPartPr>
            <p14:xfrm>
              <a:off x="2325692" y="6108319"/>
              <a:ext cx="360" cy="360"/>
            </p14:xfrm>
          </p:contentPart>
        </mc:Choice>
        <mc:Fallback xmlns="">
          <p:pic>
            <p:nvPicPr>
              <p:cNvPr id="46" name="Input penna 45">
                <a:extLst>
                  <a:ext uri="{FF2B5EF4-FFF2-40B4-BE49-F238E27FC236}">
                    <a16:creationId xmlns:a16="http://schemas.microsoft.com/office/drawing/2014/main" id="{8EE1CDF0-34D4-124E-C261-D7BBB2EFEFF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62692" y="60456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7" name="Input penna 46">
                <a:extLst>
                  <a:ext uri="{FF2B5EF4-FFF2-40B4-BE49-F238E27FC236}">
                    <a16:creationId xmlns:a16="http://schemas.microsoft.com/office/drawing/2014/main" xmlns="" id="{41703DD5-D90E-F58C-BA27-B22D05827797}"/>
                  </a:ext>
                </a:extLst>
              </p14:cNvPr>
              <p14:cNvContentPartPr/>
              <p14:nvPr/>
            </p14:nvContentPartPr>
            <p14:xfrm>
              <a:off x="1993052" y="6274279"/>
              <a:ext cx="360" cy="360"/>
            </p14:xfrm>
          </p:contentPart>
        </mc:Choice>
        <mc:Fallback xmlns="">
          <p:pic>
            <p:nvPicPr>
              <p:cNvPr id="47" name="Input penna 46">
                <a:extLst>
                  <a:ext uri="{FF2B5EF4-FFF2-40B4-BE49-F238E27FC236}">
                    <a16:creationId xmlns:a16="http://schemas.microsoft.com/office/drawing/2014/main" id="{41703DD5-D90E-F58C-BA27-B22D0582779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30412" y="62116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8" name="Input penna 47">
                <a:extLst>
                  <a:ext uri="{FF2B5EF4-FFF2-40B4-BE49-F238E27FC236}">
                    <a16:creationId xmlns:a16="http://schemas.microsoft.com/office/drawing/2014/main" xmlns="" id="{9094931D-5859-E51B-AE67-0C41DC6C9503}"/>
                  </a:ext>
                </a:extLst>
              </p14:cNvPr>
              <p14:cNvContentPartPr/>
              <p14:nvPr/>
            </p14:nvContentPartPr>
            <p14:xfrm>
              <a:off x="1827092" y="5428999"/>
              <a:ext cx="360" cy="360"/>
            </p14:xfrm>
          </p:contentPart>
        </mc:Choice>
        <mc:Fallback xmlns="">
          <p:pic>
            <p:nvPicPr>
              <p:cNvPr id="48" name="Input penna 47">
                <a:extLst>
                  <a:ext uri="{FF2B5EF4-FFF2-40B4-BE49-F238E27FC236}">
                    <a16:creationId xmlns:a16="http://schemas.microsoft.com/office/drawing/2014/main" id="{9094931D-5859-E51B-AE67-0C41DC6C950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64452" y="53663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9" name="Input penna 48">
                <a:extLst>
                  <a:ext uri="{FF2B5EF4-FFF2-40B4-BE49-F238E27FC236}">
                    <a16:creationId xmlns:a16="http://schemas.microsoft.com/office/drawing/2014/main" xmlns="" id="{2228599F-F9DE-343A-E797-FB6A46792ABA}"/>
                  </a:ext>
                </a:extLst>
              </p14:cNvPr>
              <p14:cNvContentPartPr/>
              <p14:nvPr/>
            </p14:nvContentPartPr>
            <p14:xfrm>
              <a:off x="1993052" y="4639519"/>
              <a:ext cx="360" cy="360"/>
            </p14:xfrm>
          </p:contentPart>
        </mc:Choice>
        <mc:Fallback xmlns="">
          <p:pic>
            <p:nvPicPr>
              <p:cNvPr id="49" name="Input penna 48">
                <a:extLst>
                  <a:ext uri="{FF2B5EF4-FFF2-40B4-BE49-F238E27FC236}">
                    <a16:creationId xmlns:a16="http://schemas.microsoft.com/office/drawing/2014/main" id="{2228599F-F9DE-343A-E797-FB6A46792AB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30412" y="45768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0" name="Input penna 49">
                <a:extLst>
                  <a:ext uri="{FF2B5EF4-FFF2-40B4-BE49-F238E27FC236}">
                    <a16:creationId xmlns:a16="http://schemas.microsoft.com/office/drawing/2014/main" xmlns="" id="{A4DD42EE-5FA0-2363-B2A8-DB779D707592}"/>
                  </a:ext>
                </a:extLst>
              </p14:cNvPr>
              <p14:cNvContentPartPr/>
              <p14:nvPr/>
            </p14:nvContentPartPr>
            <p14:xfrm>
              <a:off x="2256572" y="4030039"/>
              <a:ext cx="360" cy="360"/>
            </p14:xfrm>
          </p:contentPart>
        </mc:Choice>
        <mc:Fallback xmlns="">
          <p:pic>
            <p:nvPicPr>
              <p:cNvPr id="50" name="Input penna 49">
                <a:extLst>
                  <a:ext uri="{FF2B5EF4-FFF2-40B4-BE49-F238E27FC236}">
                    <a16:creationId xmlns:a16="http://schemas.microsoft.com/office/drawing/2014/main" id="{A4DD42EE-5FA0-2363-B2A8-DB779D7075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93572" y="39670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1" name="Input penna 50">
                <a:extLst>
                  <a:ext uri="{FF2B5EF4-FFF2-40B4-BE49-F238E27FC236}">
                    <a16:creationId xmlns:a16="http://schemas.microsoft.com/office/drawing/2014/main" xmlns="" id="{C9804FA7-D69B-A06F-102D-9EEFB47EFB21}"/>
                  </a:ext>
                </a:extLst>
              </p14:cNvPr>
              <p14:cNvContentPartPr/>
              <p14:nvPr/>
            </p14:nvContentPartPr>
            <p14:xfrm>
              <a:off x="1134452" y="4321279"/>
              <a:ext cx="360" cy="360"/>
            </p14:xfrm>
          </p:contentPart>
        </mc:Choice>
        <mc:Fallback xmlns="">
          <p:pic>
            <p:nvPicPr>
              <p:cNvPr id="51" name="Input penna 50">
                <a:extLst>
                  <a:ext uri="{FF2B5EF4-FFF2-40B4-BE49-F238E27FC236}">
                    <a16:creationId xmlns:a16="http://schemas.microsoft.com/office/drawing/2014/main" id="{C9804FA7-D69B-A06F-102D-9EEFB47EFB2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1452" y="42582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2" name="Input penna 51">
                <a:extLst>
                  <a:ext uri="{FF2B5EF4-FFF2-40B4-BE49-F238E27FC236}">
                    <a16:creationId xmlns:a16="http://schemas.microsoft.com/office/drawing/2014/main" xmlns="" id="{5C544569-1D60-436E-9E5A-E8FE196DAF5A}"/>
                  </a:ext>
                </a:extLst>
              </p14:cNvPr>
              <p14:cNvContentPartPr/>
              <p14:nvPr/>
            </p14:nvContentPartPr>
            <p14:xfrm>
              <a:off x="1813412" y="3046519"/>
              <a:ext cx="360" cy="360"/>
            </p14:xfrm>
          </p:contentPart>
        </mc:Choice>
        <mc:Fallback xmlns="">
          <p:pic>
            <p:nvPicPr>
              <p:cNvPr id="52" name="Input penna 51">
                <a:extLst>
                  <a:ext uri="{FF2B5EF4-FFF2-40B4-BE49-F238E27FC236}">
                    <a16:creationId xmlns:a16="http://schemas.microsoft.com/office/drawing/2014/main" id="{5C544569-1D60-436E-9E5A-E8FE196DAF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50772" y="29838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3" name="Input penna 52">
                <a:extLst>
                  <a:ext uri="{FF2B5EF4-FFF2-40B4-BE49-F238E27FC236}">
                    <a16:creationId xmlns:a16="http://schemas.microsoft.com/office/drawing/2014/main" xmlns="" id="{EC287112-E1C4-5F24-6A19-CDC0B35CBE13}"/>
                  </a:ext>
                </a:extLst>
              </p14:cNvPr>
              <p14:cNvContentPartPr/>
              <p14:nvPr/>
            </p14:nvContentPartPr>
            <p14:xfrm>
              <a:off x="1660772" y="1868959"/>
              <a:ext cx="360" cy="360"/>
            </p14:xfrm>
          </p:contentPart>
        </mc:Choice>
        <mc:Fallback xmlns="">
          <p:pic>
            <p:nvPicPr>
              <p:cNvPr id="53" name="Input penna 52">
                <a:extLst>
                  <a:ext uri="{FF2B5EF4-FFF2-40B4-BE49-F238E27FC236}">
                    <a16:creationId xmlns:a16="http://schemas.microsoft.com/office/drawing/2014/main" id="{EC287112-E1C4-5F24-6A19-CDC0B35CBE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7772" y="180631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4" name="Input penna 53">
                <a:extLst>
                  <a:ext uri="{FF2B5EF4-FFF2-40B4-BE49-F238E27FC236}">
                    <a16:creationId xmlns:a16="http://schemas.microsoft.com/office/drawing/2014/main" xmlns="" id="{883D1C40-1ACD-5886-C25E-41F873FEB39B}"/>
                  </a:ext>
                </a:extLst>
              </p14:cNvPr>
              <p14:cNvContentPartPr/>
              <p14:nvPr/>
            </p14:nvContentPartPr>
            <p14:xfrm>
              <a:off x="1522532" y="1453159"/>
              <a:ext cx="360" cy="360"/>
            </p14:xfrm>
          </p:contentPart>
        </mc:Choice>
        <mc:Fallback xmlns="">
          <p:pic>
            <p:nvPicPr>
              <p:cNvPr id="54" name="Input penna 53">
                <a:extLst>
                  <a:ext uri="{FF2B5EF4-FFF2-40B4-BE49-F238E27FC236}">
                    <a16:creationId xmlns:a16="http://schemas.microsoft.com/office/drawing/2014/main" id="{883D1C40-1ACD-5886-C25E-41F873FEB3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59532" y="139051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5" name="Input penna 54">
                <a:extLst>
                  <a:ext uri="{FF2B5EF4-FFF2-40B4-BE49-F238E27FC236}">
                    <a16:creationId xmlns:a16="http://schemas.microsoft.com/office/drawing/2014/main" xmlns="" id="{6A46B74E-4798-AEEF-DFEB-2A551858063E}"/>
                  </a:ext>
                </a:extLst>
              </p14:cNvPr>
              <p14:cNvContentPartPr/>
              <p14:nvPr/>
            </p14:nvContentPartPr>
            <p14:xfrm>
              <a:off x="1065332" y="1896319"/>
              <a:ext cx="360" cy="360"/>
            </p14:xfrm>
          </p:contentPart>
        </mc:Choice>
        <mc:Fallback xmlns="">
          <p:pic>
            <p:nvPicPr>
              <p:cNvPr id="55" name="Input penna 54">
                <a:extLst>
                  <a:ext uri="{FF2B5EF4-FFF2-40B4-BE49-F238E27FC236}">
                    <a16:creationId xmlns:a16="http://schemas.microsoft.com/office/drawing/2014/main" id="{6A46B74E-4798-AEEF-DFEB-2A551858063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2332" y="183331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6" name="Input penna 55">
                <a:extLst>
                  <a:ext uri="{FF2B5EF4-FFF2-40B4-BE49-F238E27FC236}">
                    <a16:creationId xmlns:a16="http://schemas.microsoft.com/office/drawing/2014/main" xmlns="" id="{CDA26939-0212-9CF7-F44B-026534C19A7E}"/>
                  </a:ext>
                </a:extLst>
              </p14:cNvPr>
              <p14:cNvContentPartPr/>
              <p14:nvPr/>
            </p14:nvContentPartPr>
            <p14:xfrm>
              <a:off x="1563932" y="2145799"/>
              <a:ext cx="360" cy="360"/>
            </p14:xfrm>
          </p:contentPart>
        </mc:Choice>
        <mc:Fallback xmlns="">
          <p:pic>
            <p:nvPicPr>
              <p:cNvPr id="56" name="Input penna 55">
                <a:extLst>
                  <a:ext uri="{FF2B5EF4-FFF2-40B4-BE49-F238E27FC236}">
                    <a16:creationId xmlns:a16="http://schemas.microsoft.com/office/drawing/2014/main" id="{CDA26939-0212-9CF7-F44B-026534C19A7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00932" y="20831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7" name="Input penna 56">
                <a:extLst>
                  <a:ext uri="{FF2B5EF4-FFF2-40B4-BE49-F238E27FC236}">
                    <a16:creationId xmlns:a16="http://schemas.microsoft.com/office/drawing/2014/main" xmlns="" id="{91D4563E-5ED6-4236-E8B1-408F34DEBF06}"/>
                  </a:ext>
                </a:extLst>
              </p14:cNvPr>
              <p14:cNvContentPartPr/>
              <p14:nvPr/>
            </p14:nvContentPartPr>
            <p14:xfrm>
              <a:off x="2104292" y="1743679"/>
              <a:ext cx="360" cy="360"/>
            </p14:xfrm>
          </p:contentPart>
        </mc:Choice>
        <mc:Fallback xmlns="">
          <p:pic>
            <p:nvPicPr>
              <p:cNvPr id="57" name="Input penna 56">
                <a:extLst>
                  <a:ext uri="{FF2B5EF4-FFF2-40B4-BE49-F238E27FC236}">
                    <a16:creationId xmlns:a16="http://schemas.microsoft.com/office/drawing/2014/main" id="{91D4563E-5ED6-4236-E8B1-408F34DEBF0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41292" y="16810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8" name="Input penna 57">
                <a:extLst>
                  <a:ext uri="{FF2B5EF4-FFF2-40B4-BE49-F238E27FC236}">
                    <a16:creationId xmlns:a16="http://schemas.microsoft.com/office/drawing/2014/main" xmlns="" id="{D8E4AAC0-1EEE-2DD2-AF23-10C6992DF29A}"/>
                  </a:ext>
                </a:extLst>
              </p14:cNvPr>
              <p14:cNvContentPartPr/>
              <p14:nvPr/>
            </p14:nvContentPartPr>
            <p14:xfrm>
              <a:off x="510572" y="3420559"/>
              <a:ext cx="360" cy="360"/>
            </p14:xfrm>
          </p:contentPart>
        </mc:Choice>
        <mc:Fallback xmlns="">
          <p:pic>
            <p:nvPicPr>
              <p:cNvPr id="58" name="Input penna 57">
                <a:extLst>
                  <a:ext uri="{FF2B5EF4-FFF2-40B4-BE49-F238E27FC236}">
                    <a16:creationId xmlns:a16="http://schemas.microsoft.com/office/drawing/2014/main" id="{D8E4AAC0-1EEE-2DD2-AF23-10C6992DF29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7932" y="33575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9" name="Input penna 58">
                <a:extLst>
                  <a:ext uri="{FF2B5EF4-FFF2-40B4-BE49-F238E27FC236}">
                    <a16:creationId xmlns:a16="http://schemas.microsoft.com/office/drawing/2014/main" xmlns="" id="{CE7B8BE5-3E2E-18BC-97AD-6527CBA8EAC9}"/>
                  </a:ext>
                </a:extLst>
              </p14:cNvPr>
              <p14:cNvContentPartPr/>
              <p14:nvPr/>
            </p14:nvContentPartPr>
            <p14:xfrm>
              <a:off x="220052" y="3998543"/>
              <a:ext cx="360" cy="360"/>
            </p14:xfrm>
          </p:contentPart>
        </mc:Choice>
        <mc:Fallback xmlns="">
          <p:pic>
            <p:nvPicPr>
              <p:cNvPr id="59" name="Input penna 58">
                <a:extLst>
                  <a:ext uri="{FF2B5EF4-FFF2-40B4-BE49-F238E27FC236}">
                    <a16:creationId xmlns:a16="http://schemas.microsoft.com/office/drawing/2014/main" id="{CE7B8BE5-3E2E-18BC-97AD-6527CBA8EAC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7412" y="393590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0" name="Input penna 59">
                <a:extLst>
                  <a:ext uri="{FF2B5EF4-FFF2-40B4-BE49-F238E27FC236}">
                    <a16:creationId xmlns:a16="http://schemas.microsoft.com/office/drawing/2014/main" xmlns="" id="{FF165642-7CBA-D279-F139-B246478AFC19}"/>
                  </a:ext>
                </a:extLst>
              </p14:cNvPr>
              <p14:cNvContentPartPr/>
              <p14:nvPr/>
            </p14:nvContentPartPr>
            <p14:xfrm>
              <a:off x="718652" y="2963359"/>
              <a:ext cx="360" cy="360"/>
            </p14:xfrm>
          </p:contentPart>
        </mc:Choice>
        <mc:Fallback xmlns="">
          <p:pic>
            <p:nvPicPr>
              <p:cNvPr id="60" name="Input penna 59">
                <a:extLst>
                  <a:ext uri="{FF2B5EF4-FFF2-40B4-BE49-F238E27FC236}">
                    <a16:creationId xmlns:a16="http://schemas.microsoft.com/office/drawing/2014/main" id="{FF165642-7CBA-D279-F139-B246478AFC1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5652" y="290071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61" name="Input penna 60">
                <a:extLst>
                  <a:ext uri="{FF2B5EF4-FFF2-40B4-BE49-F238E27FC236}">
                    <a16:creationId xmlns:a16="http://schemas.microsoft.com/office/drawing/2014/main" xmlns="" id="{9F32E0FE-6B21-0E68-70BB-22835C2153D3}"/>
                  </a:ext>
                </a:extLst>
              </p14:cNvPr>
              <p14:cNvContentPartPr/>
              <p14:nvPr/>
            </p14:nvContentPartPr>
            <p14:xfrm>
              <a:off x="1300772" y="6413239"/>
              <a:ext cx="360" cy="360"/>
            </p14:xfrm>
          </p:contentPart>
        </mc:Choice>
        <mc:Fallback xmlns="">
          <p:pic>
            <p:nvPicPr>
              <p:cNvPr id="61" name="Input penna 60">
                <a:extLst>
                  <a:ext uri="{FF2B5EF4-FFF2-40B4-BE49-F238E27FC236}">
                    <a16:creationId xmlns:a16="http://schemas.microsoft.com/office/drawing/2014/main" id="{9F32E0FE-6B21-0E68-70BB-22835C2153D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38132" y="63502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9" name="Input penna 68">
                <a:extLst>
                  <a:ext uri="{FF2B5EF4-FFF2-40B4-BE49-F238E27FC236}">
                    <a16:creationId xmlns:a16="http://schemas.microsoft.com/office/drawing/2014/main" xmlns="" id="{74EBF60D-1DEF-F359-5ED8-065ED4E2A474}"/>
                  </a:ext>
                </a:extLst>
              </p14:cNvPr>
              <p14:cNvContentPartPr/>
              <p14:nvPr/>
            </p14:nvContentPartPr>
            <p14:xfrm>
              <a:off x="2312012" y="3281599"/>
              <a:ext cx="360" cy="360"/>
            </p14:xfrm>
          </p:contentPart>
        </mc:Choice>
        <mc:Fallback xmlns="">
          <p:pic>
            <p:nvPicPr>
              <p:cNvPr id="69" name="Input penna 68">
                <a:extLst>
                  <a:ext uri="{FF2B5EF4-FFF2-40B4-BE49-F238E27FC236}">
                    <a16:creationId xmlns:a16="http://schemas.microsoft.com/office/drawing/2014/main" id="{74EBF60D-1DEF-F359-5ED8-065ED4E2A47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49372" y="32189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52" name="Input penna 151">
                <a:extLst>
                  <a:ext uri="{FF2B5EF4-FFF2-40B4-BE49-F238E27FC236}">
                    <a16:creationId xmlns:a16="http://schemas.microsoft.com/office/drawing/2014/main" xmlns="" id="{50DFFFE0-48A4-6B70-7B9B-C44AC815E148}"/>
                  </a:ext>
                </a:extLst>
              </p14:cNvPr>
              <p14:cNvContentPartPr/>
              <p14:nvPr/>
            </p14:nvContentPartPr>
            <p14:xfrm>
              <a:off x="1175852" y="5248999"/>
              <a:ext cx="360" cy="360"/>
            </p14:xfrm>
          </p:contentPart>
        </mc:Choice>
        <mc:Fallback xmlns="">
          <p:pic>
            <p:nvPicPr>
              <p:cNvPr id="152" name="Input penna 151">
                <a:extLst>
                  <a:ext uri="{FF2B5EF4-FFF2-40B4-BE49-F238E27FC236}">
                    <a16:creationId xmlns:a16="http://schemas.microsoft.com/office/drawing/2014/main" id="{50DFFFE0-48A4-6B70-7B9B-C44AC815E14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112852" y="51863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59" name="Input penna 158">
                <a:extLst>
                  <a:ext uri="{FF2B5EF4-FFF2-40B4-BE49-F238E27FC236}">
                    <a16:creationId xmlns:a16="http://schemas.microsoft.com/office/drawing/2014/main" xmlns="" id="{CA259AC5-D1A4-F395-1F3D-75E0C5AB419B}"/>
                  </a:ext>
                </a:extLst>
              </p14:cNvPr>
              <p14:cNvContentPartPr/>
              <p14:nvPr/>
            </p14:nvContentPartPr>
            <p14:xfrm>
              <a:off x="1217612" y="3140528"/>
              <a:ext cx="360" cy="360"/>
            </p14:xfrm>
          </p:contentPart>
        </mc:Choice>
        <mc:Fallback xmlns="">
          <p:pic>
            <p:nvPicPr>
              <p:cNvPr id="159" name="Input penna 158">
                <a:extLst>
                  <a:ext uri="{FF2B5EF4-FFF2-40B4-BE49-F238E27FC236}">
                    <a16:creationId xmlns:a16="http://schemas.microsoft.com/office/drawing/2014/main" id="{CA259AC5-D1A4-F395-1F3D-75E0C5AB419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154972" y="307752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68" name="Input penna 167">
                <a:extLst>
                  <a:ext uri="{FF2B5EF4-FFF2-40B4-BE49-F238E27FC236}">
                    <a16:creationId xmlns:a16="http://schemas.microsoft.com/office/drawing/2014/main" xmlns="" id="{3FD34912-3D31-0F87-1ACD-19B4D4383466}"/>
                  </a:ext>
                </a:extLst>
              </p14:cNvPr>
              <p14:cNvContentPartPr/>
              <p14:nvPr/>
            </p14:nvContentPartPr>
            <p14:xfrm>
              <a:off x="2201132" y="4819519"/>
              <a:ext cx="360" cy="360"/>
            </p14:xfrm>
          </p:contentPart>
        </mc:Choice>
        <mc:Fallback xmlns="">
          <p:pic>
            <p:nvPicPr>
              <p:cNvPr id="168" name="Input penna 167">
                <a:extLst>
                  <a:ext uri="{FF2B5EF4-FFF2-40B4-BE49-F238E27FC236}">
                    <a16:creationId xmlns:a16="http://schemas.microsoft.com/office/drawing/2014/main" id="{3FD34912-3D31-0F87-1ACD-19B4D4383466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138132" y="47568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69" name="Input penna 168">
                <a:extLst>
                  <a:ext uri="{FF2B5EF4-FFF2-40B4-BE49-F238E27FC236}">
                    <a16:creationId xmlns:a16="http://schemas.microsoft.com/office/drawing/2014/main" xmlns="" id="{D48B2F8A-9F8D-CD68-7466-723C3E951EFA}"/>
                  </a:ext>
                </a:extLst>
              </p14:cNvPr>
              <p14:cNvContentPartPr/>
              <p14:nvPr/>
            </p14:nvContentPartPr>
            <p14:xfrm>
              <a:off x="1494812" y="5761639"/>
              <a:ext cx="360" cy="360"/>
            </p14:xfrm>
          </p:contentPart>
        </mc:Choice>
        <mc:Fallback xmlns="">
          <p:pic>
            <p:nvPicPr>
              <p:cNvPr id="169" name="Input penna 168">
                <a:extLst>
                  <a:ext uri="{FF2B5EF4-FFF2-40B4-BE49-F238E27FC236}">
                    <a16:creationId xmlns:a16="http://schemas.microsoft.com/office/drawing/2014/main" id="{D48B2F8A-9F8D-CD68-7466-723C3E951EF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31812" y="569899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70" name="Input penna 169">
                <a:extLst>
                  <a:ext uri="{FF2B5EF4-FFF2-40B4-BE49-F238E27FC236}">
                    <a16:creationId xmlns:a16="http://schemas.microsoft.com/office/drawing/2014/main" xmlns="" id="{294E3ACD-8759-88C8-0F86-009765EEC5B4}"/>
                  </a:ext>
                </a:extLst>
              </p14:cNvPr>
              <p14:cNvContentPartPr/>
              <p14:nvPr/>
            </p14:nvContentPartPr>
            <p14:xfrm>
              <a:off x="1868492" y="5013919"/>
              <a:ext cx="360" cy="360"/>
            </p14:xfrm>
          </p:contentPart>
        </mc:Choice>
        <mc:Fallback xmlns="">
          <p:pic>
            <p:nvPicPr>
              <p:cNvPr id="170" name="Input penna 169">
                <a:extLst>
                  <a:ext uri="{FF2B5EF4-FFF2-40B4-BE49-F238E27FC236}">
                    <a16:creationId xmlns:a16="http://schemas.microsoft.com/office/drawing/2014/main" id="{294E3ACD-8759-88C8-0F86-009765EEC5B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05852" y="49512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71" name="Input penna 170">
                <a:extLst>
                  <a:ext uri="{FF2B5EF4-FFF2-40B4-BE49-F238E27FC236}">
                    <a16:creationId xmlns:a16="http://schemas.microsoft.com/office/drawing/2014/main" xmlns="" id="{EC12AF0D-EC84-613D-F4FE-F50302122695}"/>
                  </a:ext>
                </a:extLst>
              </p14:cNvPr>
              <p14:cNvContentPartPr/>
              <p14:nvPr/>
            </p14:nvContentPartPr>
            <p14:xfrm>
              <a:off x="3032492" y="3309079"/>
              <a:ext cx="360" cy="360"/>
            </p14:xfrm>
          </p:contentPart>
        </mc:Choice>
        <mc:Fallback xmlns="">
          <p:pic>
            <p:nvPicPr>
              <p:cNvPr id="171" name="Input penna 170">
                <a:extLst>
                  <a:ext uri="{FF2B5EF4-FFF2-40B4-BE49-F238E27FC236}">
                    <a16:creationId xmlns:a16="http://schemas.microsoft.com/office/drawing/2014/main" id="{EC12AF0D-EC84-613D-F4FE-F5030212269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69852" y="32464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72" name="Input penna 171">
                <a:extLst>
                  <a:ext uri="{FF2B5EF4-FFF2-40B4-BE49-F238E27FC236}">
                    <a16:creationId xmlns:a16="http://schemas.microsoft.com/office/drawing/2014/main" xmlns="" id="{3190A681-2B18-867C-FF33-3918AE683EDF}"/>
                  </a:ext>
                </a:extLst>
              </p14:cNvPr>
              <p14:cNvContentPartPr/>
              <p14:nvPr/>
            </p14:nvContentPartPr>
            <p14:xfrm>
              <a:off x="1799372" y="1438890"/>
              <a:ext cx="360" cy="360"/>
            </p14:xfrm>
          </p:contentPart>
        </mc:Choice>
        <mc:Fallback xmlns="">
          <p:pic>
            <p:nvPicPr>
              <p:cNvPr id="172" name="Input penna 171">
                <a:extLst>
                  <a:ext uri="{FF2B5EF4-FFF2-40B4-BE49-F238E27FC236}">
                    <a16:creationId xmlns:a16="http://schemas.microsoft.com/office/drawing/2014/main" id="{3190A681-2B18-867C-FF33-3918AE683ED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36732" y="137625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73" name="Input penna 172">
                <a:extLst>
                  <a:ext uri="{FF2B5EF4-FFF2-40B4-BE49-F238E27FC236}">
                    <a16:creationId xmlns:a16="http://schemas.microsoft.com/office/drawing/2014/main" xmlns="" id="{AE5D180B-1CC8-8D31-4770-7BF01F594514}"/>
                  </a:ext>
                </a:extLst>
              </p14:cNvPr>
              <p14:cNvContentPartPr/>
              <p14:nvPr/>
            </p14:nvContentPartPr>
            <p14:xfrm>
              <a:off x="1813232" y="3877236"/>
              <a:ext cx="360" cy="360"/>
            </p14:xfrm>
          </p:contentPart>
        </mc:Choice>
        <mc:Fallback xmlns="">
          <p:pic>
            <p:nvPicPr>
              <p:cNvPr id="173" name="Input penna 172">
                <a:extLst>
                  <a:ext uri="{FF2B5EF4-FFF2-40B4-BE49-F238E27FC236}">
                    <a16:creationId xmlns:a16="http://schemas.microsoft.com/office/drawing/2014/main" id="{AE5D180B-1CC8-8D31-4770-7BF01F59451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50592" y="381459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74" name="Input penna 173">
                <a:extLst>
                  <a:ext uri="{FF2B5EF4-FFF2-40B4-BE49-F238E27FC236}">
                    <a16:creationId xmlns:a16="http://schemas.microsoft.com/office/drawing/2014/main" xmlns="" id="{64CDB9DF-78E4-0CF7-9952-88D0A0DF4FCF}"/>
                  </a:ext>
                </a:extLst>
              </p14:cNvPr>
              <p14:cNvContentPartPr/>
              <p14:nvPr/>
            </p14:nvContentPartPr>
            <p14:xfrm>
              <a:off x="1878883" y="2782705"/>
              <a:ext cx="360" cy="360"/>
            </p14:xfrm>
          </p:contentPart>
        </mc:Choice>
        <mc:Fallback xmlns="">
          <p:pic>
            <p:nvPicPr>
              <p:cNvPr id="174" name="Input penna 173">
                <a:extLst>
                  <a:ext uri="{FF2B5EF4-FFF2-40B4-BE49-F238E27FC236}">
                    <a16:creationId xmlns:a16="http://schemas.microsoft.com/office/drawing/2014/main" id="{64CDB9DF-78E4-0CF7-9952-88D0A0DF4FC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16243" y="272006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75" name="Input penna 174">
                <a:extLst>
                  <a:ext uri="{FF2B5EF4-FFF2-40B4-BE49-F238E27FC236}">
                    <a16:creationId xmlns:a16="http://schemas.microsoft.com/office/drawing/2014/main" xmlns="" id="{71E227ED-40DB-CA4B-D022-A394D8431EF9}"/>
                  </a:ext>
                </a:extLst>
              </p14:cNvPr>
              <p14:cNvContentPartPr/>
              <p14:nvPr/>
            </p14:nvContentPartPr>
            <p14:xfrm>
              <a:off x="1993052" y="2063796"/>
              <a:ext cx="360" cy="360"/>
            </p14:xfrm>
          </p:contentPart>
        </mc:Choice>
        <mc:Fallback xmlns="">
          <p:pic>
            <p:nvPicPr>
              <p:cNvPr id="175" name="Input penna 174">
                <a:extLst>
                  <a:ext uri="{FF2B5EF4-FFF2-40B4-BE49-F238E27FC236}">
                    <a16:creationId xmlns:a16="http://schemas.microsoft.com/office/drawing/2014/main" id="{71E227ED-40DB-CA4B-D022-A394D8431EF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30412" y="200115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76" name="Input penna 175">
                <a:extLst>
                  <a:ext uri="{FF2B5EF4-FFF2-40B4-BE49-F238E27FC236}">
                    <a16:creationId xmlns:a16="http://schemas.microsoft.com/office/drawing/2014/main" xmlns="" id="{87EC9FD9-89F6-007C-26A0-36353606F920}"/>
                  </a:ext>
                </a:extLst>
              </p14:cNvPr>
              <p14:cNvContentPartPr/>
              <p14:nvPr/>
            </p14:nvContentPartPr>
            <p14:xfrm>
              <a:off x="238004" y="3638003"/>
              <a:ext cx="360" cy="360"/>
            </p14:xfrm>
          </p:contentPart>
        </mc:Choice>
        <mc:Fallback xmlns="">
          <p:pic>
            <p:nvPicPr>
              <p:cNvPr id="176" name="Input penna 175">
                <a:extLst>
                  <a:ext uri="{FF2B5EF4-FFF2-40B4-BE49-F238E27FC236}">
                    <a16:creationId xmlns:a16="http://schemas.microsoft.com/office/drawing/2014/main" id="{87EC9FD9-89F6-007C-26A0-36353606F92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5364" y="357536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82" name="Input penna 181">
                <a:extLst>
                  <a:ext uri="{FF2B5EF4-FFF2-40B4-BE49-F238E27FC236}">
                    <a16:creationId xmlns:a16="http://schemas.microsoft.com/office/drawing/2014/main" xmlns="" id="{DE656784-9486-C2BD-4341-A5F7AF0F55AF}"/>
                  </a:ext>
                </a:extLst>
              </p14:cNvPr>
              <p14:cNvContentPartPr/>
              <p14:nvPr/>
            </p14:nvContentPartPr>
            <p14:xfrm>
              <a:off x="1065332" y="4667239"/>
              <a:ext cx="360" cy="360"/>
            </p14:xfrm>
          </p:contentPart>
        </mc:Choice>
        <mc:Fallback xmlns="">
          <p:pic>
            <p:nvPicPr>
              <p:cNvPr id="182" name="Input penna 181">
                <a:extLst>
                  <a:ext uri="{FF2B5EF4-FFF2-40B4-BE49-F238E27FC236}">
                    <a16:creationId xmlns:a16="http://schemas.microsoft.com/office/drawing/2014/main" id="{DE656784-9486-C2BD-4341-A5F7AF0F55AF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02332" y="460459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83" name="Input penna 182">
                <a:extLst>
                  <a:ext uri="{FF2B5EF4-FFF2-40B4-BE49-F238E27FC236}">
                    <a16:creationId xmlns:a16="http://schemas.microsoft.com/office/drawing/2014/main" xmlns="" id="{A0E12392-5EF8-2C34-8634-64C720150DF0}"/>
                  </a:ext>
                </a:extLst>
              </p14:cNvPr>
              <p14:cNvContentPartPr/>
              <p14:nvPr/>
            </p14:nvContentPartPr>
            <p14:xfrm>
              <a:off x="1466732" y="4473559"/>
              <a:ext cx="360" cy="360"/>
            </p14:xfrm>
          </p:contentPart>
        </mc:Choice>
        <mc:Fallback xmlns="">
          <p:pic>
            <p:nvPicPr>
              <p:cNvPr id="183" name="Input penna 182">
                <a:extLst>
                  <a:ext uri="{FF2B5EF4-FFF2-40B4-BE49-F238E27FC236}">
                    <a16:creationId xmlns:a16="http://schemas.microsoft.com/office/drawing/2014/main" id="{A0E12392-5EF8-2C34-8634-64C720150DF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404092" y="44105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85" name="Input penna 184">
                <a:extLst>
                  <a:ext uri="{FF2B5EF4-FFF2-40B4-BE49-F238E27FC236}">
                    <a16:creationId xmlns:a16="http://schemas.microsoft.com/office/drawing/2014/main" xmlns="" id="{FCA893DB-D498-063E-074B-E406DE5C619D}"/>
                  </a:ext>
                </a:extLst>
              </p14:cNvPr>
              <p14:cNvContentPartPr/>
              <p14:nvPr/>
            </p14:nvContentPartPr>
            <p14:xfrm>
              <a:off x="2381132" y="5138479"/>
              <a:ext cx="360" cy="360"/>
            </p14:xfrm>
          </p:contentPart>
        </mc:Choice>
        <mc:Fallback xmlns="">
          <p:pic>
            <p:nvPicPr>
              <p:cNvPr id="185" name="Input penna 184">
                <a:extLst>
                  <a:ext uri="{FF2B5EF4-FFF2-40B4-BE49-F238E27FC236}">
                    <a16:creationId xmlns:a16="http://schemas.microsoft.com/office/drawing/2014/main" id="{FCA893DB-D498-063E-074B-E406DE5C619D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318492" y="50758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86" name="Input penna 185">
                <a:extLst>
                  <a:ext uri="{FF2B5EF4-FFF2-40B4-BE49-F238E27FC236}">
                    <a16:creationId xmlns:a16="http://schemas.microsoft.com/office/drawing/2014/main" xmlns="" id="{4BC94AA6-B2D1-5A15-5FEE-A068BDD3D290}"/>
                  </a:ext>
                </a:extLst>
              </p14:cNvPr>
              <p14:cNvContentPartPr/>
              <p14:nvPr/>
            </p14:nvContentPartPr>
            <p14:xfrm>
              <a:off x="2035172" y="4237759"/>
              <a:ext cx="360" cy="360"/>
            </p14:xfrm>
          </p:contentPart>
        </mc:Choice>
        <mc:Fallback xmlns="">
          <p:pic>
            <p:nvPicPr>
              <p:cNvPr id="186" name="Input penna 185">
                <a:extLst>
                  <a:ext uri="{FF2B5EF4-FFF2-40B4-BE49-F238E27FC236}">
                    <a16:creationId xmlns:a16="http://schemas.microsoft.com/office/drawing/2014/main" id="{4BC94AA6-B2D1-5A15-5FEE-A068BDD3D29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972172" y="4175119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1088" name="CasellaDiTesto 1087">
            <a:extLst>
              <a:ext uri="{FF2B5EF4-FFF2-40B4-BE49-F238E27FC236}">
                <a16:creationId xmlns:a16="http://schemas.microsoft.com/office/drawing/2014/main" xmlns="" id="{D4DBB1CF-174B-1083-EC1A-0FFEFB17A232}"/>
              </a:ext>
            </a:extLst>
          </p:cNvPr>
          <p:cNvSpPr txBox="1"/>
          <p:nvPr/>
        </p:nvSpPr>
        <p:spPr>
          <a:xfrm>
            <a:off x="4066672" y="885231"/>
            <a:ext cx="1333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Sanger </a:t>
            </a:r>
            <a:r>
              <a:rPr lang="it-IT" dirty="0" err="1"/>
              <a:t>sequencing</a:t>
            </a:r>
            <a:endParaRPr lang="it-IT" dirty="0"/>
          </a:p>
        </p:txBody>
      </p:sp>
      <p:pic>
        <p:nvPicPr>
          <p:cNvPr id="1230" name="Immagine 1229">
            <a:extLst>
              <a:ext uri="{FF2B5EF4-FFF2-40B4-BE49-F238E27FC236}">
                <a16:creationId xmlns:a16="http://schemas.microsoft.com/office/drawing/2014/main" xmlns="" id="{AC96F1F1-1B11-16AD-906D-E2A1DFFCE948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5345981" y="1835861"/>
            <a:ext cx="1151466" cy="4980091"/>
          </a:xfrm>
          <a:prstGeom prst="rect">
            <a:avLst/>
          </a:prstGeom>
        </p:spPr>
      </p:pic>
      <p:sp>
        <p:nvSpPr>
          <p:cNvPr id="1087" name="Rettangolo 1086">
            <a:extLst>
              <a:ext uri="{FF2B5EF4-FFF2-40B4-BE49-F238E27FC236}">
                <a16:creationId xmlns:a16="http://schemas.microsoft.com/office/drawing/2014/main" xmlns="" id="{09304809-E658-9DD3-CC4D-E148D328CF1B}"/>
              </a:ext>
            </a:extLst>
          </p:cNvPr>
          <p:cNvSpPr/>
          <p:nvPr/>
        </p:nvSpPr>
        <p:spPr>
          <a:xfrm flipH="1">
            <a:off x="5671331" y="879039"/>
            <a:ext cx="45719" cy="4710588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89" name="CasellaDiTesto 1088">
            <a:extLst>
              <a:ext uri="{FF2B5EF4-FFF2-40B4-BE49-F238E27FC236}">
                <a16:creationId xmlns:a16="http://schemas.microsoft.com/office/drawing/2014/main" xmlns="" id="{39F04D12-8F46-D873-7C9A-FF80658E3DA3}"/>
              </a:ext>
            </a:extLst>
          </p:cNvPr>
          <p:cNvSpPr txBox="1"/>
          <p:nvPr/>
        </p:nvSpPr>
        <p:spPr>
          <a:xfrm>
            <a:off x="6368714" y="826893"/>
            <a:ext cx="1349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Next generation </a:t>
            </a:r>
            <a:r>
              <a:rPr lang="it-IT" dirty="0" err="1"/>
              <a:t>sequencing</a:t>
            </a:r>
            <a:endParaRPr lang="it-IT" dirty="0"/>
          </a:p>
        </p:txBody>
      </p:sp>
      <p:sp>
        <p:nvSpPr>
          <p:cNvPr id="1086" name="Rettangolo 1085">
            <a:extLst>
              <a:ext uri="{FF2B5EF4-FFF2-40B4-BE49-F238E27FC236}">
                <a16:creationId xmlns:a16="http://schemas.microsoft.com/office/drawing/2014/main" xmlns="" id="{1C9675A5-EFE9-C18F-6F53-CF833F6D77B2}"/>
              </a:ext>
            </a:extLst>
          </p:cNvPr>
          <p:cNvSpPr/>
          <p:nvPr/>
        </p:nvSpPr>
        <p:spPr>
          <a:xfrm flipH="1">
            <a:off x="6114675" y="885231"/>
            <a:ext cx="45720" cy="569294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8B4160FE-F039-4279-A59E-297814697CA3}"/>
              </a:ext>
            </a:extLst>
          </p:cNvPr>
          <p:cNvSpPr txBox="1"/>
          <p:nvPr/>
        </p:nvSpPr>
        <p:spPr>
          <a:xfrm>
            <a:off x="833045" y="2875514"/>
            <a:ext cx="242374" cy="3693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it-IT">
                <a:solidFill>
                  <a:srgbClr val="004F8B"/>
                </a:solidFill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240" name="Input penna 1239">
                <a:extLst>
                  <a:ext uri="{FF2B5EF4-FFF2-40B4-BE49-F238E27FC236}">
                    <a16:creationId xmlns:a16="http://schemas.microsoft.com/office/drawing/2014/main" xmlns="" id="{8783C0C9-31FC-3BAD-C7FD-2C9FD7E83F90}"/>
                  </a:ext>
                </a:extLst>
              </p14:cNvPr>
              <p14:cNvContentPartPr/>
              <p14:nvPr/>
            </p14:nvContentPartPr>
            <p14:xfrm>
              <a:off x="8388890" y="5274009"/>
              <a:ext cx="360" cy="360"/>
            </p14:xfrm>
          </p:contentPart>
        </mc:Choice>
        <mc:Fallback xmlns="">
          <p:pic>
            <p:nvPicPr>
              <p:cNvPr id="1240" name="Input penna 1239">
                <a:extLst>
                  <a:ext uri="{FF2B5EF4-FFF2-40B4-BE49-F238E27FC236}">
                    <a16:creationId xmlns:a16="http://schemas.microsoft.com/office/drawing/2014/main" id="{8783C0C9-31FC-3BAD-C7FD-2C9FD7E83F9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26250" y="521136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241" name="Input penna 1240">
                <a:extLst>
                  <a:ext uri="{FF2B5EF4-FFF2-40B4-BE49-F238E27FC236}">
                    <a16:creationId xmlns:a16="http://schemas.microsoft.com/office/drawing/2014/main" xmlns="" id="{CEF6ADA6-864A-0B83-CB5B-4EEFE1C066CD}"/>
                  </a:ext>
                </a:extLst>
              </p14:cNvPr>
              <p14:cNvContentPartPr/>
              <p14:nvPr/>
            </p14:nvContentPartPr>
            <p14:xfrm>
              <a:off x="8388890" y="6413122"/>
              <a:ext cx="360" cy="360"/>
            </p14:xfrm>
          </p:contentPart>
        </mc:Choice>
        <mc:Fallback xmlns="">
          <p:pic>
            <p:nvPicPr>
              <p:cNvPr id="1241" name="Input penna 1240">
                <a:extLst>
                  <a:ext uri="{FF2B5EF4-FFF2-40B4-BE49-F238E27FC236}">
                    <a16:creationId xmlns:a16="http://schemas.microsoft.com/office/drawing/2014/main" id="{CEF6ADA6-864A-0B83-CB5B-4EEFE1C066C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326250" y="635012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242" name="Input penna 1241">
                <a:extLst>
                  <a:ext uri="{FF2B5EF4-FFF2-40B4-BE49-F238E27FC236}">
                    <a16:creationId xmlns:a16="http://schemas.microsoft.com/office/drawing/2014/main" xmlns="" id="{7A61AB8D-3C72-3A83-6D60-2469341F9377}"/>
                  </a:ext>
                </a:extLst>
              </p14:cNvPr>
              <p14:cNvContentPartPr/>
              <p14:nvPr/>
            </p14:nvContentPartPr>
            <p14:xfrm>
              <a:off x="8388890" y="6155377"/>
              <a:ext cx="360" cy="360"/>
            </p14:xfrm>
          </p:contentPart>
        </mc:Choice>
        <mc:Fallback xmlns="">
          <p:pic>
            <p:nvPicPr>
              <p:cNvPr id="1242" name="Input penna 1241">
                <a:extLst>
                  <a:ext uri="{FF2B5EF4-FFF2-40B4-BE49-F238E27FC236}">
                    <a16:creationId xmlns:a16="http://schemas.microsoft.com/office/drawing/2014/main" id="{7A61AB8D-3C72-3A83-6D60-2469341F937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325890" y="609273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243" name="Input penna 1242">
                <a:extLst>
                  <a:ext uri="{FF2B5EF4-FFF2-40B4-BE49-F238E27FC236}">
                    <a16:creationId xmlns:a16="http://schemas.microsoft.com/office/drawing/2014/main" xmlns="" id="{ED396FAE-76F0-0A5E-413A-993C17A7A2A9}"/>
                  </a:ext>
                </a:extLst>
              </p14:cNvPr>
              <p14:cNvContentPartPr/>
              <p14:nvPr/>
            </p14:nvContentPartPr>
            <p14:xfrm>
              <a:off x="8388890" y="5572443"/>
              <a:ext cx="360" cy="360"/>
            </p14:xfrm>
          </p:contentPart>
        </mc:Choice>
        <mc:Fallback xmlns="">
          <p:pic>
            <p:nvPicPr>
              <p:cNvPr id="1243" name="Input penna 1242">
                <a:extLst>
                  <a:ext uri="{FF2B5EF4-FFF2-40B4-BE49-F238E27FC236}">
                    <a16:creationId xmlns:a16="http://schemas.microsoft.com/office/drawing/2014/main" id="{ED396FAE-76F0-0A5E-413A-993C17A7A2A9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326250" y="550944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244" name="Input penna 1243">
                <a:extLst>
                  <a:ext uri="{FF2B5EF4-FFF2-40B4-BE49-F238E27FC236}">
                    <a16:creationId xmlns:a16="http://schemas.microsoft.com/office/drawing/2014/main" xmlns="" id="{1EAABCB8-D641-B7D0-CA13-7DAAA64CB99F}"/>
                  </a:ext>
                </a:extLst>
              </p14:cNvPr>
              <p14:cNvContentPartPr/>
              <p14:nvPr/>
            </p14:nvContentPartPr>
            <p14:xfrm>
              <a:off x="8388890" y="5854943"/>
              <a:ext cx="360" cy="360"/>
            </p14:xfrm>
          </p:contentPart>
        </mc:Choice>
        <mc:Fallback xmlns="">
          <p:pic>
            <p:nvPicPr>
              <p:cNvPr id="1244" name="Input penna 1243">
                <a:extLst>
                  <a:ext uri="{FF2B5EF4-FFF2-40B4-BE49-F238E27FC236}">
                    <a16:creationId xmlns:a16="http://schemas.microsoft.com/office/drawing/2014/main" id="{1EAABCB8-D641-B7D0-CA13-7DAAA64CB99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26250" y="5792303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1245" name="CasellaDiTesto 1244">
            <a:extLst>
              <a:ext uri="{FF2B5EF4-FFF2-40B4-BE49-F238E27FC236}">
                <a16:creationId xmlns:a16="http://schemas.microsoft.com/office/drawing/2014/main" xmlns="" id="{BBA2C41A-AC6B-A4A8-10F9-B11F96693C3D}"/>
              </a:ext>
            </a:extLst>
          </p:cNvPr>
          <p:cNvSpPr txBox="1"/>
          <p:nvPr/>
        </p:nvSpPr>
        <p:spPr>
          <a:xfrm>
            <a:off x="8188715" y="4827545"/>
            <a:ext cx="20418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HIV </a:t>
            </a:r>
            <a:r>
              <a:rPr lang="it-IT" b="1" dirty="0" err="1"/>
              <a:t>variants</a:t>
            </a:r>
            <a:endParaRPr lang="it-IT" b="1" dirty="0"/>
          </a:p>
          <a:p>
            <a:r>
              <a:rPr lang="it-IT" dirty="0"/>
              <a:t>      Wild </a:t>
            </a:r>
            <a:r>
              <a:rPr lang="it-IT" dirty="0" err="1"/>
              <a:t>type</a:t>
            </a:r>
            <a:endParaRPr lang="it-IT" dirty="0"/>
          </a:p>
          <a:p>
            <a:r>
              <a:rPr lang="it-IT" dirty="0"/>
              <a:t>      </a:t>
            </a:r>
            <a:r>
              <a:rPr lang="it-IT" dirty="0" err="1"/>
              <a:t>Mutated</a:t>
            </a:r>
            <a:r>
              <a:rPr lang="it-IT" dirty="0"/>
              <a:t> </a:t>
            </a:r>
          </a:p>
          <a:p>
            <a:r>
              <a:rPr lang="it-IT" dirty="0"/>
              <a:t>      </a:t>
            </a:r>
            <a:r>
              <a:rPr lang="it-IT" dirty="0" err="1"/>
              <a:t>Resistant</a:t>
            </a:r>
            <a:endParaRPr lang="it-IT" dirty="0"/>
          </a:p>
          <a:p>
            <a:r>
              <a:rPr lang="it-IT" dirty="0"/>
              <a:t>      </a:t>
            </a:r>
            <a:r>
              <a:rPr lang="it-IT" dirty="0" err="1"/>
              <a:t>Resistant</a:t>
            </a:r>
            <a:endParaRPr lang="it-IT" dirty="0"/>
          </a:p>
          <a:p>
            <a:r>
              <a:rPr lang="it-IT" dirty="0"/>
              <a:t>      </a:t>
            </a:r>
            <a:r>
              <a:rPr lang="it-IT" dirty="0" err="1"/>
              <a:t>Resistant</a:t>
            </a:r>
            <a:endParaRPr lang="it-IT" dirty="0"/>
          </a:p>
          <a:p>
            <a:endParaRPr lang="it-IT" dirty="0"/>
          </a:p>
        </p:txBody>
      </p:sp>
      <p:sp>
        <p:nvSpPr>
          <p:cNvPr id="1246" name="Titolo 1">
            <a:extLst>
              <a:ext uri="{FF2B5EF4-FFF2-40B4-BE49-F238E27FC236}">
                <a16:creationId xmlns:a16="http://schemas.microsoft.com/office/drawing/2014/main" xmlns="" id="{4C79C6DE-23FD-077D-191B-25B5C631AE28}"/>
              </a:ext>
            </a:extLst>
          </p:cNvPr>
          <p:cNvSpPr txBox="1">
            <a:spLocks/>
          </p:cNvSpPr>
          <p:nvPr/>
        </p:nvSpPr>
        <p:spPr>
          <a:xfrm>
            <a:off x="143965" y="79016"/>
            <a:ext cx="11904070" cy="990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rgbClr val="E6177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Detection of resistant species by Next Generation Sequencing</a:t>
            </a:r>
          </a:p>
        </p:txBody>
      </p:sp>
      <p:sp>
        <p:nvSpPr>
          <p:cNvPr id="1247" name="CasellaDiTesto 1">
            <a:extLst>
              <a:ext uri="{FF2B5EF4-FFF2-40B4-BE49-F238E27FC236}">
                <a16:creationId xmlns:a16="http://schemas.microsoft.com/office/drawing/2014/main" xmlns="" id="{D6A875F3-44D6-66B3-15BF-7E2C43F83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922" y="1333411"/>
            <a:ext cx="392681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 eaLnBrk="1" hangingPunct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assessment of HIV genome variability within the host and the detection of low-abundant drug-resistance mutations (with a frequency 0.1%-20%) are now possible through NGS approaches</a:t>
            </a:r>
          </a:p>
        </p:txBody>
      </p:sp>
      <p:pic>
        <p:nvPicPr>
          <p:cNvPr id="1248" name="Immagine 1247">
            <a:extLst>
              <a:ext uri="{FF2B5EF4-FFF2-40B4-BE49-F238E27FC236}">
                <a16:creationId xmlns:a16="http://schemas.microsoft.com/office/drawing/2014/main" xmlns="" id="{3806C1D6-6077-14A9-CB6F-4D696C0A6FB5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 flipH="1">
            <a:off x="4072406" y="3650770"/>
            <a:ext cx="176587" cy="763737"/>
          </a:xfrm>
          <a:prstGeom prst="rect">
            <a:avLst/>
          </a:prstGeom>
        </p:spPr>
      </p:pic>
      <p:sp>
        <p:nvSpPr>
          <p:cNvPr id="1249" name="Freccia a destra 1248">
            <a:extLst>
              <a:ext uri="{FF2B5EF4-FFF2-40B4-BE49-F238E27FC236}">
                <a16:creationId xmlns:a16="http://schemas.microsoft.com/office/drawing/2014/main" xmlns="" id="{6F381522-2D4C-B4B8-BE3A-71BCCD35D737}"/>
              </a:ext>
            </a:extLst>
          </p:cNvPr>
          <p:cNvSpPr/>
          <p:nvPr/>
        </p:nvSpPr>
        <p:spPr>
          <a:xfrm>
            <a:off x="3501090" y="3830507"/>
            <a:ext cx="441232" cy="32439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51" name="Connettore 2 1250">
            <a:extLst>
              <a:ext uri="{FF2B5EF4-FFF2-40B4-BE49-F238E27FC236}">
                <a16:creationId xmlns:a16="http://schemas.microsoft.com/office/drawing/2014/main" xmlns="" id="{A0396715-307D-663F-659A-40C78619C864}"/>
              </a:ext>
            </a:extLst>
          </p:cNvPr>
          <p:cNvCxnSpPr>
            <a:cxnSpLocks/>
          </p:cNvCxnSpPr>
          <p:nvPr/>
        </p:nvCxnSpPr>
        <p:spPr>
          <a:xfrm flipV="1">
            <a:off x="4205040" y="1871632"/>
            <a:ext cx="1215177" cy="16409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5" name="Connettore 2 1254">
            <a:extLst>
              <a:ext uri="{FF2B5EF4-FFF2-40B4-BE49-F238E27FC236}">
                <a16:creationId xmlns:a16="http://schemas.microsoft.com/office/drawing/2014/main" xmlns="" id="{3FBC4ED7-E301-640E-496E-16A407F11AE7}"/>
              </a:ext>
            </a:extLst>
          </p:cNvPr>
          <p:cNvCxnSpPr>
            <a:cxnSpLocks/>
          </p:cNvCxnSpPr>
          <p:nvPr/>
        </p:nvCxnSpPr>
        <p:spPr>
          <a:xfrm>
            <a:off x="4248993" y="4552715"/>
            <a:ext cx="1151465" cy="20254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0" name="CasellaDiTesto 1">
            <a:extLst>
              <a:ext uri="{FF2B5EF4-FFF2-40B4-BE49-F238E27FC236}">
                <a16:creationId xmlns:a16="http://schemas.microsoft.com/office/drawing/2014/main" xmlns="" id="{DD6F88B7-8C66-CA2A-A70D-3263C55D6FC7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273744" y="3881677"/>
            <a:ext cx="39268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 eaLnBrk="1" hangingPunct="1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Frequency of HIV variants (%)</a:t>
            </a:r>
          </a:p>
        </p:txBody>
      </p:sp>
    </p:spTree>
    <p:extLst>
      <p:ext uri="{BB962C8B-B14F-4D97-AF65-F5344CB8AC3E}">
        <p14:creationId xmlns:p14="http://schemas.microsoft.com/office/powerpoint/2010/main" val="350666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23" r="2203" b="4250"/>
          <a:stretch/>
        </p:blipFill>
        <p:spPr>
          <a:xfrm>
            <a:off x="838200" y="441064"/>
            <a:ext cx="10425056" cy="616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7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/>
          <p:cNvSpPr txBox="1">
            <a:spLocks/>
          </p:cNvSpPr>
          <p:nvPr/>
        </p:nvSpPr>
        <p:spPr>
          <a:xfrm>
            <a:off x="4546602" y="2118100"/>
            <a:ext cx="7053995" cy="3886915"/>
          </a:xfrm>
          <a:prstGeom prst="rect">
            <a:avLst/>
          </a:prstGeom>
          <a:ln w="28575">
            <a:solidFill>
              <a:srgbClr val="E6177B"/>
            </a:solidFill>
          </a:ln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06" indent="0" algn="just">
              <a:buNone/>
            </a:pPr>
            <a:r>
              <a:rPr lang="en-US" b="1" dirty="0"/>
              <a:t>Factors affecting clinically relevant threshold</a:t>
            </a:r>
          </a:p>
          <a:p>
            <a:endParaRPr lang="en-US" dirty="0"/>
          </a:p>
          <a:p>
            <a:r>
              <a:rPr lang="en-US" dirty="0"/>
              <a:t>Specific mutation</a:t>
            </a:r>
          </a:p>
          <a:p>
            <a:r>
              <a:rPr lang="en-US" dirty="0"/>
              <a:t>Mutational load (Mutation frequency </a:t>
            </a:r>
            <a:r>
              <a:rPr lang="en-US" b="1" dirty="0"/>
              <a:t>X </a:t>
            </a:r>
            <a:r>
              <a:rPr lang="en-US" dirty="0"/>
              <a:t>HIV-RNA or HIV-DNA levels)</a:t>
            </a:r>
          </a:p>
          <a:p>
            <a:r>
              <a:rPr lang="en-US" dirty="0"/>
              <a:t>Drug class</a:t>
            </a:r>
          </a:p>
          <a:p>
            <a:r>
              <a:rPr lang="en-US" dirty="0"/>
              <a:t>Specific drug (e.g. genetic barrier)</a:t>
            </a:r>
          </a:p>
        </p:txBody>
      </p:sp>
      <p:sp>
        <p:nvSpPr>
          <p:cNvPr id="8" name="Rettangolo 7"/>
          <p:cNvSpPr/>
          <p:nvPr/>
        </p:nvSpPr>
        <p:spPr>
          <a:xfrm>
            <a:off x="1425221" y="2104915"/>
            <a:ext cx="1368152" cy="3672408"/>
          </a:xfrm>
          <a:prstGeom prst="rect">
            <a:avLst/>
          </a:prstGeom>
          <a:gradFill>
            <a:gsLst>
              <a:gs pos="15000">
                <a:schemeClr val="accent4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 rot="16200000">
            <a:off x="-609442" y="3756452"/>
            <a:ext cx="3277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mutant species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937389" y="4537704"/>
            <a:ext cx="1566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Clinically relevant threshold</a:t>
            </a:r>
          </a:p>
        </p:txBody>
      </p:sp>
      <p:sp>
        <p:nvSpPr>
          <p:cNvPr id="11" name="Freccia a destra con strisce 10"/>
          <p:cNvSpPr/>
          <p:nvPr/>
        </p:nvSpPr>
        <p:spPr>
          <a:xfrm rot="16200000">
            <a:off x="1761512" y="4235921"/>
            <a:ext cx="695571" cy="734647"/>
          </a:xfrm>
          <a:prstGeom prst="stripedRightArrow">
            <a:avLst/>
          </a:prstGeom>
          <a:noFill/>
          <a:ln w="34925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ccia a destra con strisce 11"/>
          <p:cNvSpPr/>
          <p:nvPr/>
        </p:nvSpPr>
        <p:spPr>
          <a:xfrm rot="5400000" flipV="1">
            <a:off x="1761512" y="5013551"/>
            <a:ext cx="695571" cy="734647"/>
          </a:xfrm>
          <a:prstGeom prst="stripedRightArrow">
            <a:avLst/>
          </a:prstGeom>
          <a:noFill/>
          <a:ln w="34925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440434" y="4945363"/>
            <a:ext cx="1352940" cy="108012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88405D8-87B8-D164-E969-2B0B30DF95C8}"/>
              </a:ext>
            </a:extLst>
          </p:cNvPr>
          <p:cNvSpPr txBox="1">
            <a:spLocks/>
          </p:cNvSpPr>
          <p:nvPr/>
        </p:nvSpPr>
        <p:spPr>
          <a:xfrm>
            <a:off x="143965" y="255478"/>
            <a:ext cx="11904070" cy="9906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rgbClr val="E6177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threshold is clinically relevant in NGS antiretroviral resistance testing: </a:t>
            </a:r>
            <a:b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1%? 2%? 5%? 10?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88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Qual’e’</a:t>
            </a:r>
            <a:r>
              <a:rPr lang="it-IT" dirty="0"/>
              <a:t> l’impatto della presenza di </a:t>
            </a:r>
            <a:r>
              <a:rPr lang="it-IT" dirty="0" err="1"/>
              <a:t>RASs</a:t>
            </a:r>
            <a:r>
              <a:rPr lang="it-IT" dirty="0"/>
              <a:t> sul trattamento successivo?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39169"/>
            <a:ext cx="9401175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1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88490"/>
            <a:ext cx="10790816" cy="589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6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 err="1"/>
              <a:t>Effectiveness</a:t>
            </a:r>
            <a:endParaRPr lang="it-I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65" y="1993063"/>
            <a:ext cx="10928996" cy="463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1178"/>
            <a:ext cx="4608512" cy="2446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po 22">
            <a:extLst>
              <a:ext uri="{FF2B5EF4-FFF2-40B4-BE49-F238E27FC236}">
                <a16:creationId xmlns:a16="http://schemas.microsoft.com/office/drawing/2014/main" xmlns="" id="{CB4209AA-682C-425F-8F13-AB58E77E69C3}"/>
              </a:ext>
            </a:extLst>
          </p:cNvPr>
          <p:cNvGrpSpPr/>
          <p:nvPr/>
        </p:nvGrpSpPr>
        <p:grpSpPr>
          <a:xfrm>
            <a:off x="7156494" y="85993"/>
            <a:ext cx="4620599" cy="1368000"/>
            <a:chOff x="1403926" y="1873900"/>
            <a:chExt cx="3683547" cy="1385944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xmlns="" id="{8EB4BE62-488B-4537-A18D-17C60E292203}"/>
                </a:ext>
              </a:extLst>
            </p:cNvPr>
            <p:cNvSpPr/>
            <p:nvPr/>
          </p:nvSpPr>
          <p:spPr>
            <a:xfrm>
              <a:off x="1403926" y="2291372"/>
              <a:ext cx="3139697" cy="88992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 err="1">
                  <a:solidFill>
                    <a:schemeClr val="tx1">
                      <a:lumMod val="50000"/>
                    </a:schemeClr>
                  </a:solidFill>
                </a:rPr>
                <a:t>Falliti</a:t>
              </a:r>
              <a:r>
                <a:rPr lang="en-US" sz="2800" b="1" dirty="0">
                  <a:solidFill>
                    <a:schemeClr val="tx1">
                      <a:lumMod val="50000"/>
                    </a:schemeClr>
                  </a:solidFill>
                </a:rPr>
                <a:t>   </a:t>
              </a:r>
              <a:endParaRPr lang="it-IT" sz="2800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7" name="Cerchio parziale 24">
              <a:extLst>
                <a:ext uri="{FF2B5EF4-FFF2-40B4-BE49-F238E27FC236}">
                  <a16:creationId xmlns:a16="http://schemas.microsoft.com/office/drawing/2014/main" xmlns="" id="{E7295214-AEF1-4089-8936-5DC660FC6AE9}"/>
                </a:ext>
              </a:extLst>
            </p:cNvPr>
            <p:cNvSpPr/>
            <p:nvPr/>
          </p:nvSpPr>
          <p:spPr>
            <a:xfrm rot="12178767">
              <a:off x="3999772" y="1873900"/>
              <a:ext cx="1087701" cy="1385944"/>
            </a:xfrm>
            <a:prstGeom prst="pie">
              <a:avLst>
                <a:gd name="adj1" fmla="val 58369"/>
                <a:gd name="adj2" fmla="val 1620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sp>
        <p:nvSpPr>
          <p:cNvPr id="8" name="Rettangolo 7"/>
          <p:cNvSpPr/>
          <p:nvPr/>
        </p:nvSpPr>
        <p:spPr>
          <a:xfrm>
            <a:off x="219018" y="6236537"/>
            <a:ext cx="3958750" cy="55302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765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 err="1"/>
              <a:t>Ribavirina</a:t>
            </a:r>
            <a:r>
              <a:rPr lang="it-IT" dirty="0"/>
              <a:t> non serve </a:t>
            </a:r>
            <a:r>
              <a:rPr lang="it-IT"/>
              <a:t>per ritrattamento.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7" b="20754"/>
          <a:stretch/>
        </p:blipFill>
        <p:spPr bwMode="auto">
          <a:xfrm>
            <a:off x="295674" y="1894505"/>
            <a:ext cx="11432738" cy="476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981" y="74195"/>
            <a:ext cx="4754562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695382" y="3221038"/>
            <a:ext cx="7019868" cy="41592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82990" y="4938855"/>
            <a:ext cx="5601384" cy="32305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62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007" y="177338"/>
            <a:ext cx="11748655" cy="644937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E0481868-3C1F-01E8-5CCE-B47FA7C8D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609" y="3311371"/>
            <a:ext cx="470516" cy="22194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163B1B01-AEB8-256B-7875-220CA8F66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721" y="3639844"/>
            <a:ext cx="932157" cy="23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3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379200" cy="230213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2137"/>
            <a:ext cx="11693562" cy="403411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58" y="2302136"/>
            <a:ext cx="5323840" cy="341376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FB358E12-A4BE-7766-B2D7-7506C70B9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04" y="3291828"/>
            <a:ext cx="1447060" cy="27434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4B6720DC-A3E5-6638-6A76-C6BB3A793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260629" y="3817398"/>
            <a:ext cx="3275860" cy="27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4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/>
              <a:t>Sospettare la reinfezione soprattutto negli MSM.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4" r="31937" b="22547"/>
          <a:stretch/>
        </p:blipFill>
        <p:spPr bwMode="auto">
          <a:xfrm>
            <a:off x="7304249" y="2173753"/>
            <a:ext cx="4692460" cy="4478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2" r="31474" b="21062"/>
          <a:stretch/>
        </p:blipFill>
        <p:spPr bwMode="auto">
          <a:xfrm>
            <a:off x="0" y="2173753"/>
            <a:ext cx="7304249" cy="433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2" y="0"/>
            <a:ext cx="5005388" cy="13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777515" y="3628221"/>
            <a:ext cx="3203138" cy="71381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702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301214" y="441065"/>
            <a:ext cx="11413864" cy="616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2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6" r="4999" b="11031"/>
          <a:stretch/>
        </p:blipFill>
        <p:spPr bwMode="auto">
          <a:xfrm>
            <a:off x="554182" y="1889761"/>
            <a:ext cx="10867505" cy="486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t="9806" r="11350" b="42780"/>
          <a:stretch/>
        </p:blipFill>
        <p:spPr bwMode="auto">
          <a:xfrm>
            <a:off x="94212" y="0"/>
            <a:ext cx="12097788" cy="241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0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90" r="1884" b="4095"/>
          <a:stretch/>
        </p:blipFill>
        <p:spPr>
          <a:xfrm>
            <a:off x="838200" y="1215613"/>
            <a:ext cx="10317480" cy="519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7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40625" y="682619"/>
            <a:ext cx="11337175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20320">
              <a:lnSpc>
                <a:spcPct val="100000"/>
              </a:lnSpc>
              <a:spcBef>
                <a:spcPts val="105"/>
              </a:spcBef>
            </a:pPr>
            <a:r>
              <a:rPr spc="-175" dirty="0"/>
              <a:t>Change </a:t>
            </a:r>
            <a:r>
              <a:rPr spc="-170" dirty="0"/>
              <a:t>in </a:t>
            </a:r>
            <a:r>
              <a:rPr spc="-190" dirty="0"/>
              <a:t>the </a:t>
            </a:r>
            <a:r>
              <a:rPr spc="-145" dirty="0"/>
              <a:t>transmission </a:t>
            </a:r>
            <a:r>
              <a:rPr spc="-165" dirty="0"/>
              <a:t>of</a:t>
            </a:r>
            <a:r>
              <a:rPr lang="it-IT" spc="-165" dirty="0"/>
              <a:t>  </a:t>
            </a:r>
            <a:r>
              <a:rPr spc="-1025" dirty="0"/>
              <a:t> </a:t>
            </a:r>
            <a:r>
              <a:rPr lang="it-IT" spc="-1025" dirty="0"/>
              <a:t>     </a:t>
            </a:r>
            <a:r>
              <a:rPr spc="-170" dirty="0"/>
              <a:t>HCV</a:t>
            </a:r>
          </a:p>
        </p:txBody>
      </p:sp>
      <p:sp>
        <p:nvSpPr>
          <p:cNvPr id="3" name="object 3"/>
          <p:cNvSpPr/>
          <p:nvPr/>
        </p:nvSpPr>
        <p:spPr>
          <a:xfrm>
            <a:off x="1992631" y="1485139"/>
            <a:ext cx="7344409" cy="1297305"/>
          </a:xfrm>
          <a:custGeom>
            <a:avLst/>
            <a:gdLst/>
            <a:ahLst/>
            <a:cxnLst/>
            <a:rect l="l" t="t" r="r" b="b"/>
            <a:pathLst>
              <a:path w="7344409" h="1297305">
                <a:moveTo>
                  <a:pt x="0" y="0"/>
                </a:moveTo>
                <a:lnTo>
                  <a:pt x="0" y="1296924"/>
                </a:lnTo>
                <a:lnTo>
                  <a:pt x="7344156" y="650875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92631" y="1485139"/>
            <a:ext cx="7344409" cy="1297305"/>
          </a:xfrm>
          <a:custGeom>
            <a:avLst/>
            <a:gdLst/>
            <a:ahLst/>
            <a:cxnLst/>
            <a:rect l="l" t="t" r="r" b="b"/>
            <a:pathLst>
              <a:path w="7344409" h="1297305">
                <a:moveTo>
                  <a:pt x="0" y="0"/>
                </a:moveTo>
                <a:lnTo>
                  <a:pt x="7344156" y="650875"/>
                </a:lnTo>
                <a:lnTo>
                  <a:pt x="0" y="1296924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071218" y="1597915"/>
            <a:ext cx="431482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25" dirty="0">
                <a:solidFill>
                  <a:srgbClr val="FFFF00"/>
                </a:solidFill>
                <a:latin typeface="Trebuchet MS"/>
                <a:cs typeface="Trebuchet MS"/>
              </a:rPr>
              <a:t>1940…..</a:t>
            </a:r>
            <a:endParaRPr sz="2400">
              <a:latin typeface="Trebuchet MS"/>
              <a:cs typeface="Trebuchet MS"/>
            </a:endParaRPr>
          </a:p>
          <a:p>
            <a:pPr marL="12700"/>
            <a:r>
              <a:rPr sz="2400" spc="-105" dirty="0">
                <a:solidFill>
                  <a:srgbClr val="FFFF00"/>
                </a:solidFill>
                <a:latin typeface="Trebuchet MS"/>
                <a:cs typeface="Trebuchet MS"/>
              </a:rPr>
              <a:t>Blood, </a:t>
            </a:r>
            <a:r>
              <a:rPr sz="2400" spc="-80" dirty="0">
                <a:solidFill>
                  <a:srgbClr val="FFFF00"/>
                </a:solidFill>
                <a:latin typeface="Trebuchet MS"/>
                <a:cs typeface="Trebuchet MS"/>
              </a:rPr>
              <a:t>blood </a:t>
            </a:r>
            <a:r>
              <a:rPr sz="2400" spc="-114" dirty="0">
                <a:solidFill>
                  <a:srgbClr val="FFFF00"/>
                </a:solidFill>
                <a:latin typeface="Trebuchet MS"/>
                <a:cs typeface="Trebuchet MS"/>
              </a:rPr>
              <a:t>products,</a:t>
            </a:r>
            <a:r>
              <a:rPr sz="2400" spc="-420" dirty="0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sz="2400" spc="-90" dirty="0">
                <a:solidFill>
                  <a:srgbClr val="FFFF00"/>
                </a:solidFill>
                <a:latin typeface="Trebuchet MS"/>
                <a:cs typeface="Trebuchet MS"/>
              </a:rPr>
              <a:t>nosocomial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32654" y="5156454"/>
            <a:ext cx="4680585" cy="1297305"/>
          </a:xfrm>
          <a:custGeom>
            <a:avLst/>
            <a:gdLst/>
            <a:ahLst/>
            <a:cxnLst/>
            <a:rect l="l" t="t" r="r" b="b"/>
            <a:pathLst>
              <a:path w="4680584" h="1297304">
                <a:moveTo>
                  <a:pt x="4680204" y="0"/>
                </a:moveTo>
                <a:lnTo>
                  <a:pt x="0" y="650824"/>
                </a:lnTo>
                <a:lnTo>
                  <a:pt x="4680204" y="1296924"/>
                </a:lnTo>
                <a:lnTo>
                  <a:pt x="4680204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32654" y="5156454"/>
            <a:ext cx="4680585" cy="1297305"/>
          </a:xfrm>
          <a:custGeom>
            <a:avLst/>
            <a:gdLst/>
            <a:ahLst/>
            <a:cxnLst/>
            <a:rect l="l" t="t" r="r" b="b"/>
            <a:pathLst>
              <a:path w="4680584" h="1297304">
                <a:moveTo>
                  <a:pt x="4680204" y="0"/>
                </a:moveTo>
                <a:lnTo>
                  <a:pt x="0" y="650824"/>
                </a:lnTo>
                <a:lnTo>
                  <a:pt x="4680204" y="1296924"/>
                </a:lnTo>
                <a:lnTo>
                  <a:pt x="4680204" y="0"/>
                </a:lnTo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20846" y="3070099"/>
            <a:ext cx="5869305" cy="1297305"/>
          </a:xfrm>
          <a:custGeom>
            <a:avLst/>
            <a:gdLst/>
            <a:ahLst/>
            <a:cxnLst/>
            <a:rect l="l" t="t" r="r" b="b"/>
            <a:pathLst>
              <a:path w="5869305" h="1297304">
                <a:moveTo>
                  <a:pt x="5868924" y="0"/>
                </a:moveTo>
                <a:lnTo>
                  <a:pt x="0" y="650875"/>
                </a:lnTo>
                <a:lnTo>
                  <a:pt x="5868924" y="1296924"/>
                </a:lnTo>
                <a:lnTo>
                  <a:pt x="5868924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20846" y="3070099"/>
            <a:ext cx="5869305" cy="1297305"/>
          </a:xfrm>
          <a:custGeom>
            <a:avLst/>
            <a:gdLst/>
            <a:ahLst/>
            <a:cxnLst/>
            <a:rect l="l" t="t" r="r" b="b"/>
            <a:pathLst>
              <a:path w="5869305" h="1297304">
                <a:moveTo>
                  <a:pt x="5868924" y="0"/>
                </a:moveTo>
                <a:lnTo>
                  <a:pt x="0" y="650875"/>
                </a:lnTo>
                <a:lnTo>
                  <a:pt x="5868924" y="1296924"/>
                </a:lnTo>
                <a:lnTo>
                  <a:pt x="5868924" y="0"/>
                </a:lnTo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100697" y="3331845"/>
            <a:ext cx="16148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25" dirty="0">
                <a:solidFill>
                  <a:srgbClr val="FFFF00"/>
                </a:solidFill>
                <a:latin typeface="Trebuchet MS"/>
                <a:cs typeface="Trebuchet MS"/>
              </a:rPr>
              <a:t>1965…..</a:t>
            </a:r>
            <a:endParaRPr sz="2400">
              <a:latin typeface="Trebuchet MS"/>
              <a:cs typeface="Trebuchet MS"/>
            </a:endParaRPr>
          </a:p>
          <a:p>
            <a:pPr marL="12700"/>
            <a:r>
              <a:rPr sz="2400" spc="-125" dirty="0">
                <a:solidFill>
                  <a:srgbClr val="FFFF00"/>
                </a:solidFill>
                <a:latin typeface="Trebuchet MS"/>
                <a:cs typeface="Trebuchet MS"/>
              </a:rPr>
              <a:t>+iv.drugs</a:t>
            </a:r>
            <a:r>
              <a:rPr sz="2400" spc="-265" dirty="0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sz="2400" spc="-114" dirty="0">
                <a:solidFill>
                  <a:srgbClr val="FFFF00"/>
                </a:solidFill>
                <a:latin typeface="Trebuchet MS"/>
                <a:cs typeface="Trebuchet MS"/>
              </a:rPr>
              <a:t>……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69123" y="5387441"/>
            <a:ext cx="15576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25" dirty="0">
                <a:solidFill>
                  <a:srgbClr val="FFFF00"/>
                </a:solidFill>
                <a:latin typeface="Trebuchet MS"/>
                <a:cs typeface="Trebuchet MS"/>
              </a:rPr>
              <a:t>1980…..</a:t>
            </a:r>
            <a:endParaRPr sz="2400" dirty="0">
              <a:latin typeface="Trebuchet MS"/>
              <a:cs typeface="Trebuchet MS"/>
            </a:endParaRPr>
          </a:p>
          <a:p>
            <a:pPr marL="12700"/>
            <a:r>
              <a:rPr sz="2400" spc="-150" dirty="0">
                <a:solidFill>
                  <a:srgbClr val="FFFF00"/>
                </a:solidFill>
                <a:latin typeface="Trebuchet MS"/>
                <a:cs typeface="Trebuchet MS"/>
              </a:rPr>
              <a:t>iv.drugs,</a:t>
            </a:r>
            <a:r>
              <a:rPr sz="2400" spc="-254" dirty="0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lang="it-IT" sz="2400" spc="-70" dirty="0">
                <a:solidFill>
                  <a:srgbClr val="FFFF00"/>
                </a:solidFill>
                <a:latin typeface="Trebuchet MS"/>
                <a:cs typeface="Trebuchet MS"/>
              </a:rPr>
              <a:t>SEX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79749" y="3933444"/>
            <a:ext cx="1362455" cy="1432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24683" y="4076700"/>
            <a:ext cx="1524000" cy="11628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409176" y="1196340"/>
            <a:ext cx="1078992" cy="18013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071218" y="2871342"/>
            <a:ext cx="12719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65" dirty="0">
                <a:latin typeface="Trebuchet MS"/>
                <a:cs typeface="Trebuchet MS"/>
              </a:rPr>
              <a:t>Baby</a:t>
            </a:r>
            <a:r>
              <a:rPr spc="-204" dirty="0">
                <a:latin typeface="Trebuchet MS"/>
                <a:cs typeface="Trebuchet MS"/>
              </a:rPr>
              <a:t> </a:t>
            </a:r>
            <a:r>
              <a:rPr spc="-55" dirty="0">
                <a:latin typeface="Trebuchet MS"/>
                <a:cs typeface="Trebuchet MS"/>
              </a:rPr>
              <a:t>boomer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30370" y="6400901"/>
            <a:ext cx="19469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90" dirty="0">
                <a:latin typeface="Trebuchet MS"/>
                <a:cs typeface="Trebuchet MS"/>
              </a:rPr>
              <a:t>Identification </a:t>
            </a:r>
            <a:r>
              <a:rPr spc="-70" dirty="0">
                <a:latin typeface="Trebuchet MS"/>
                <a:cs typeface="Trebuchet MS"/>
              </a:rPr>
              <a:t>of</a:t>
            </a:r>
            <a:r>
              <a:rPr spc="-220" dirty="0">
                <a:latin typeface="Trebuchet MS"/>
                <a:cs typeface="Trebuchet MS"/>
              </a:rPr>
              <a:t> </a:t>
            </a:r>
            <a:r>
              <a:rPr spc="-75" dirty="0">
                <a:latin typeface="Trebuchet MS"/>
                <a:cs typeface="Trebuchet MS"/>
              </a:rPr>
              <a:t>HCV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192015" y="5819114"/>
            <a:ext cx="103505" cy="943610"/>
          </a:xfrm>
          <a:custGeom>
            <a:avLst/>
            <a:gdLst/>
            <a:ahLst/>
            <a:cxnLst/>
            <a:rect l="l" t="t" r="r" b="b"/>
            <a:pathLst>
              <a:path w="103504" h="943609">
                <a:moveTo>
                  <a:pt x="73403" y="35966"/>
                </a:moveTo>
                <a:lnTo>
                  <a:pt x="46227" y="35966"/>
                </a:lnTo>
                <a:lnTo>
                  <a:pt x="29463" y="942882"/>
                </a:lnTo>
                <a:lnTo>
                  <a:pt x="42163" y="943117"/>
                </a:lnTo>
                <a:lnTo>
                  <a:pt x="58927" y="36195"/>
                </a:lnTo>
                <a:lnTo>
                  <a:pt x="73530" y="36195"/>
                </a:lnTo>
                <a:lnTo>
                  <a:pt x="73403" y="35966"/>
                </a:lnTo>
                <a:close/>
              </a:path>
              <a:path w="103504" h="943609">
                <a:moveTo>
                  <a:pt x="73530" y="36195"/>
                </a:moveTo>
                <a:lnTo>
                  <a:pt x="58927" y="36195"/>
                </a:lnTo>
                <a:lnTo>
                  <a:pt x="90550" y="92697"/>
                </a:lnTo>
                <a:lnTo>
                  <a:pt x="92201" y="95770"/>
                </a:lnTo>
                <a:lnTo>
                  <a:pt x="96138" y="96862"/>
                </a:lnTo>
                <a:lnTo>
                  <a:pt x="102235" y="93433"/>
                </a:lnTo>
                <a:lnTo>
                  <a:pt x="103377" y="89573"/>
                </a:lnTo>
                <a:lnTo>
                  <a:pt x="101600" y="86512"/>
                </a:lnTo>
                <a:lnTo>
                  <a:pt x="73530" y="36195"/>
                </a:lnTo>
                <a:close/>
              </a:path>
              <a:path w="103504" h="943609">
                <a:moveTo>
                  <a:pt x="53339" y="0"/>
                </a:moveTo>
                <a:lnTo>
                  <a:pt x="1777" y="84658"/>
                </a:lnTo>
                <a:lnTo>
                  <a:pt x="0" y="87655"/>
                </a:lnTo>
                <a:lnTo>
                  <a:pt x="888" y="91567"/>
                </a:lnTo>
                <a:lnTo>
                  <a:pt x="4018" y="93433"/>
                </a:lnTo>
                <a:lnTo>
                  <a:pt x="6858" y="95211"/>
                </a:lnTo>
                <a:lnTo>
                  <a:pt x="10795" y="94259"/>
                </a:lnTo>
                <a:lnTo>
                  <a:pt x="12573" y="91262"/>
                </a:lnTo>
                <a:lnTo>
                  <a:pt x="46227" y="35966"/>
                </a:lnTo>
                <a:lnTo>
                  <a:pt x="73403" y="35966"/>
                </a:lnTo>
                <a:lnTo>
                  <a:pt x="533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79315" y="5806414"/>
            <a:ext cx="103505" cy="943610"/>
          </a:xfrm>
          <a:custGeom>
            <a:avLst/>
            <a:gdLst/>
            <a:ahLst/>
            <a:cxnLst/>
            <a:rect l="l" t="t" r="r" b="b"/>
            <a:pathLst>
              <a:path w="103504" h="943609">
                <a:moveTo>
                  <a:pt x="52787" y="25158"/>
                </a:moveTo>
                <a:lnTo>
                  <a:pt x="46302" y="35818"/>
                </a:lnTo>
                <a:lnTo>
                  <a:pt x="29463" y="942882"/>
                </a:lnTo>
                <a:lnTo>
                  <a:pt x="42163" y="943117"/>
                </a:lnTo>
                <a:lnTo>
                  <a:pt x="58998" y="36266"/>
                </a:lnTo>
                <a:lnTo>
                  <a:pt x="52787" y="25158"/>
                </a:lnTo>
                <a:close/>
              </a:path>
              <a:path w="103504" h="943609">
                <a:moveTo>
                  <a:pt x="60188" y="12471"/>
                </a:moveTo>
                <a:lnTo>
                  <a:pt x="46736" y="12471"/>
                </a:lnTo>
                <a:lnTo>
                  <a:pt x="59436" y="12712"/>
                </a:lnTo>
                <a:lnTo>
                  <a:pt x="58998" y="36266"/>
                </a:lnTo>
                <a:lnTo>
                  <a:pt x="90948" y="93433"/>
                </a:lnTo>
                <a:lnTo>
                  <a:pt x="92201" y="95758"/>
                </a:lnTo>
                <a:lnTo>
                  <a:pt x="96138" y="96862"/>
                </a:lnTo>
                <a:lnTo>
                  <a:pt x="102235" y="93433"/>
                </a:lnTo>
                <a:lnTo>
                  <a:pt x="103377" y="89573"/>
                </a:lnTo>
                <a:lnTo>
                  <a:pt x="101600" y="86512"/>
                </a:lnTo>
                <a:lnTo>
                  <a:pt x="60188" y="12471"/>
                </a:lnTo>
                <a:close/>
              </a:path>
              <a:path w="103504" h="943609">
                <a:moveTo>
                  <a:pt x="53212" y="0"/>
                </a:moveTo>
                <a:lnTo>
                  <a:pt x="1777" y="84658"/>
                </a:lnTo>
                <a:lnTo>
                  <a:pt x="0" y="87655"/>
                </a:lnTo>
                <a:lnTo>
                  <a:pt x="888" y="91567"/>
                </a:lnTo>
                <a:lnTo>
                  <a:pt x="4018" y="93433"/>
                </a:lnTo>
                <a:lnTo>
                  <a:pt x="6858" y="95211"/>
                </a:lnTo>
                <a:lnTo>
                  <a:pt x="10795" y="94259"/>
                </a:lnTo>
                <a:lnTo>
                  <a:pt x="12573" y="91262"/>
                </a:lnTo>
                <a:lnTo>
                  <a:pt x="46302" y="35818"/>
                </a:lnTo>
                <a:lnTo>
                  <a:pt x="46736" y="12471"/>
                </a:lnTo>
                <a:lnTo>
                  <a:pt x="60188" y="12471"/>
                </a:lnTo>
                <a:lnTo>
                  <a:pt x="53212" y="0"/>
                </a:lnTo>
                <a:close/>
              </a:path>
              <a:path w="103504" h="943609">
                <a:moveTo>
                  <a:pt x="59380" y="15697"/>
                </a:moveTo>
                <a:lnTo>
                  <a:pt x="47498" y="15697"/>
                </a:lnTo>
                <a:lnTo>
                  <a:pt x="58420" y="15900"/>
                </a:lnTo>
                <a:lnTo>
                  <a:pt x="52787" y="25158"/>
                </a:lnTo>
                <a:lnTo>
                  <a:pt x="58998" y="36266"/>
                </a:lnTo>
                <a:lnTo>
                  <a:pt x="59380" y="15697"/>
                </a:lnTo>
                <a:close/>
              </a:path>
              <a:path w="103504" h="943609">
                <a:moveTo>
                  <a:pt x="46736" y="12471"/>
                </a:moveTo>
                <a:lnTo>
                  <a:pt x="46302" y="35818"/>
                </a:lnTo>
                <a:lnTo>
                  <a:pt x="52787" y="25158"/>
                </a:lnTo>
                <a:lnTo>
                  <a:pt x="47498" y="15697"/>
                </a:lnTo>
                <a:lnTo>
                  <a:pt x="59380" y="15697"/>
                </a:lnTo>
                <a:lnTo>
                  <a:pt x="59436" y="12712"/>
                </a:lnTo>
                <a:lnTo>
                  <a:pt x="46736" y="12471"/>
                </a:lnTo>
                <a:close/>
              </a:path>
              <a:path w="103504" h="943609">
                <a:moveTo>
                  <a:pt x="47498" y="15697"/>
                </a:moveTo>
                <a:lnTo>
                  <a:pt x="52787" y="25158"/>
                </a:lnTo>
                <a:lnTo>
                  <a:pt x="58420" y="15900"/>
                </a:lnTo>
                <a:lnTo>
                  <a:pt x="47498" y="15697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80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516367" y="355002"/>
            <a:ext cx="11306287" cy="609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0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CONCLUSIONI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it-IT" dirty="0"/>
              <a:t>La intelligenza artificiale </a:t>
            </a:r>
            <a:r>
              <a:rPr lang="it-IT" dirty="0" err="1"/>
              <a:t>puo’</a:t>
            </a:r>
            <a:r>
              <a:rPr lang="it-IT" dirty="0"/>
              <a:t> aiutarci a leggere dati </a:t>
            </a:r>
            <a:r>
              <a:rPr lang="it-IT" dirty="0" err="1"/>
              <a:t>gia’</a:t>
            </a:r>
            <a:r>
              <a:rPr lang="it-IT" dirty="0"/>
              <a:t> presenti nei nostri database.</a:t>
            </a:r>
          </a:p>
          <a:p>
            <a:endParaRPr lang="it-IT" dirty="0"/>
          </a:p>
          <a:p>
            <a:r>
              <a:rPr lang="it-IT" dirty="0"/>
              <a:t>I fallimenti provocano mutazioni ma le mutazioni non determinano necessariamente  fallimenti.</a:t>
            </a:r>
          </a:p>
          <a:p>
            <a:endParaRPr lang="it-IT" dirty="0"/>
          </a:p>
          <a:p>
            <a:r>
              <a:rPr lang="it-IT" dirty="0"/>
              <a:t>Alcuni pazienti meritano di essere ritestati con </a:t>
            </a:r>
            <a:r>
              <a:rPr lang="it-IT" dirty="0" err="1"/>
              <a:t>regolarita’</a:t>
            </a:r>
            <a:r>
              <a:rPr lang="it-IT" dirty="0"/>
              <a:t> e su di essi si deve investire con un counseling ( anche peer to peer).  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8" r="2767" b="10154"/>
          <a:stretch/>
        </p:blipFill>
        <p:spPr bwMode="auto">
          <a:xfrm>
            <a:off x="4721628" y="227215"/>
            <a:ext cx="7071361" cy="134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78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55" t="15833" r="6877" b="8501"/>
          <a:stretch/>
        </p:blipFill>
        <p:spPr>
          <a:xfrm>
            <a:off x="491650" y="697231"/>
            <a:ext cx="11387930" cy="492633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0227B1AF-72E7-72C8-D9E3-3C56EC10A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3917" y="493590"/>
            <a:ext cx="3070802" cy="360754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B46EBCB1-40BD-0771-1513-E4F72F0EA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1421" y="3806209"/>
            <a:ext cx="2445798" cy="326716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="" xmlns:a16="http://schemas.microsoft.com/office/drawing/2014/main" id="{1DD9C875-702B-CA02-37BC-451789FF1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379165" y="2853570"/>
            <a:ext cx="2046303" cy="190296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6F14F084-CB1C-29B6-81C0-466AC92A5E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281"/>
          <a:stretch/>
        </p:blipFill>
        <p:spPr>
          <a:xfrm rot="5400000">
            <a:off x="9193677" y="-180204"/>
            <a:ext cx="1886502" cy="284399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512" y="3805053"/>
            <a:ext cx="6494855" cy="286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DCEB0031-7621-9028-E490-FAFBC51AFC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4064" y="5083436"/>
            <a:ext cx="4267200" cy="17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6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Rettangolo arrotondato 4"/>
          <p:cNvSpPr/>
          <p:nvPr/>
        </p:nvSpPr>
        <p:spPr>
          <a:xfrm>
            <a:off x="6821729" y="1787234"/>
            <a:ext cx="250767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Numero pazienti trattati con </a:t>
            </a:r>
            <a:r>
              <a:rPr lang="it-IT" dirty="0" err="1"/>
              <a:t>DAAs</a:t>
            </a:r>
            <a:endParaRPr lang="it-IT" dirty="0"/>
          </a:p>
        </p:txBody>
      </p:sp>
      <p:sp>
        <p:nvSpPr>
          <p:cNvPr id="6" name="Rettangolo arrotondato 5"/>
          <p:cNvSpPr/>
          <p:nvPr/>
        </p:nvSpPr>
        <p:spPr>
          <a:xfrm>
            <a:off x="6858001" y="2826326"/>
            <a:ext cx="250767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Numero pazienti falliti dopo 1 ciclo </a:t>
            </a:r>
            <a:r>
              <a:rPr lang="it-IT" dirty="0" err="1"/>
              <a:t>DAAs</a:t>
            </a:r>
            <a:endParaRPr lang="it-IT" dirty="0"/>
          </a:p>
        </p:txBody>
      </p:sp>
      <p:sp>
        <p:nvSpPr>
          <p:cNvPr id="7" name="Rettangolo arrotondato 6"/>
          <p:cNvSpPr/>
          <p:nvPr/>
        </p:nvSpPr>
        <p:spPr>
          <a:xfrm>
            <a:off x="6821729" y="3906981"/>
            <a:ext cx="250767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Numero pazienti ritrattati con </a:t>
            </a:r>
            <a:r>
              <a:rPr lang="it-IT" dirty="0" err="1"/>
              <a:t>DAAs</a:t>
            </a:r>
            <a:endParaRPr lang="it-IT" dirty="0"/>
          </a:p>
        </p:txBody>
      </p:sp>
      <p:sp>
        <p:nvSpPr>
          <p:cNvPr id="8" name="Rettangolo arrotondato 7"/>
          <p:cNvSpPr/>
          <p:nvPr/>
        </p:nvSpPr>
        <p:spPr>
          <a:xfrm>
            <a:off x="6821729" y="4973781"/>
            <a:ext cx="250767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Numero pazienti falliti dopo 2 ciclo </a:t>
            </a:r>
            <a:r>
              <a:rPr lang="it-IT" dirty="0" err="1"/>
              <a:t>DAAs</a:t>
            </a:r>
            <a:endParaRPr lang="it-IT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3346"/>
            <a:ext cx="11471565" cy="116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17" y="2506264"/>
            <a:ext cx="5487698" cy="353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65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risposte della rete……….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1. Quanti pazienti Rete Sicilia HCV ha trattato con </a:t>
            </a:r>
            <a:r>
              <a:rPr lang="it-IT" dirty="0" err="1"/>
              <a:t>DAAs</a:t>
            </a:r>
            <a:r>
              <a:rPr lang="it-IT" dirty="0"/>
              <a:t>? </a:t>
            </a:r>
            <a:r>
              <a:rPr lang="it-IT" b="1" dirty="0"/>
              <a:t>17033</a:t>
            </a:r>
          </a:p>
          <a:p>
            <a:r>
              <a:rPr lang="it-IT" dirty="0"/>
              <a:t>2. Quanti trattati hanno raggiunto SVR12 dopo </a:t>
            </a:r>
            <a:r>
              <a:rPr lang="it-IT" dirty="0" err="1"/>
              <a:t>DAAs</a:t>
            </a:r>
            <a:r>
              <a:rPr lang="it-IT" dirty="0"/>
              <a:t>? Tutti tranne …. </a:t>
            </a:r>
            <a:r>
              <a:rPr lang="it-IT" b="1" dirty="0"/>
              <a:t>123</a:t>
            </a:r>
            <a:r>
              <a:rPr lang="it-IT" dirty="0"/>
              <a:t> no end of treatment </a:t>
            </a:r>
            <a:r>
              <a:rPr lang="it-IT" b="1" dirty="0"/>
              <a:t>799</a:t>
            </a:r>
            <a:r>
              <a:rPr lang="it-IT" dirty="0"/>
              <a:t> relapse.</a:t>
            </a:r>
          </a:p>
          <a:p>
            <a:r>
              <a:rPr lang="it-IT" dirty="0"/>
              <a:t>3. Quanti tra i pazienti falliti hanno </a:t>
            </a:r>
            <a:r>
              <a:rPr lang="it-IT" dirty="0" err="1"/>
              <a:t>RASs</a:t>
            </a:r>
            <a:r>
              <a:rPr lang="it-IT" dirty="0"/>
              <a:t>? </a:t>
            </a:r>
            <a:r>
              <a:rPr lang="it-IT" b="1" dirty="0"/>
              <a:t>non noto</a:t>
            </a:r>
          </a:p>
          <a:p>
            <a:r>
              <a:rPr lang="it-IT" dirty="0"/>
              <a:t>4. Quanti pazienti con SVR si sono reinfettati?</a:t>
            </a:r>
          </a:p>
          <a:p>
            <a:r>
              <a:rPr lang="it-IT" dirty="0"/>
              <a:t>5. Quanti pazienti (falliti o reinfettati) sono stati ritrattati una seconda volta? Quanti una terza o una quarta?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120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4"/>
            <a:ext cx="10435814" cy="620779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549" y="250598"/>
            <a:ext cx="2950720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9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3499" y="71438"/>
            <a:ext cx="5181600" cy="3238500"/>
          </a:xfrm>
          <a:prstGeom prst="rect">
            <a:avLst/>
          </a:prstGeom>
        </p:spPr>
      </p:pic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89536"/>
            <a:ext cx="5672866" cy="32385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91" y="3711387"/>
            <a:ext cx="4976307" cy="291532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/>
          <a:srcRect l="-133516" t="-163796" r="164351" b="183564"/>
          <a:stretch/>
        </p:blipFill>
        <p:spPr>
          <a:xfrm>
            <a:off x="-762000" y="-857250"/>
            <a:ext cx="3600000" cy="2250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585526"/>
            <a:ext cx="5812714" cy="304118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189" y="2661376"/>
            <a:ext cx="2950720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0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50" t="16638" r="6530" b="5980"/>
          <a:stretch/>
        </p:blipFill>
        <p:spPr>
          <a:xfrm>
            <a:off x="591671" y="365125"/>
            <a:ext cx="10762129" cy="631537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764" y="2759075"/>
            <a:ext cx="1656677" cy="27969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829" y="3195022"/>
            <a:ext cx="3754418" cy="30121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704" y="4516475"/>
            <a:ext cx="4475181" cy="108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4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9406" y="1009468"/>
            <a:ext cx="9918333" cy="233556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225" y="3512971"/>
            <a:ext cx="10611775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2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6.0.4110"/>
  <p:tag name="SLIDO_PRESENTATION_ID" val="00000000-0000-0000-0000-000000000000"/>
  <p:tag name="SLIDO_EVENT_UUID" val="97525f73-35a5-494b-8e9f-5a7e5d80a9ff"/>
  <p:tag name="SLIDO_EVENT_SECTION_UUID" val="0b4f2a07-c641-4bc2-be26-02633a28630a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4506</TotalTime>
  <Words>384</Words>
  <Application>Microsoft Office PowerPoint</Application>
  <PresentationFormat>Personalizzato</PresentationFormat>
  <Paragraphs>67</Paragraphs>
  <Slides>33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risposte della rete……….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Cosa pensare ………..</vt:lpstr>
      <vt:lpstr>Come ricercare la resistenza genotipica?</vt:lpstr>
      <vt:lpstr>Presentazione standard di PowerPoint</vt:lpstr>
      <vt:lpstr>Presentazione standard di PowerPoint</vt:lpstr>
      <vt:lpstr>Presentazione standard di PowerPoint</vt:lpstr>
      <vt:lpstr>Qual’e’ l’impatto della presenza di RASs sul trattamento successivo?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Change in the transmission of        HCV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DISTEFANO MARCO</dc:creator>
  <cp:lastModifiedBy>Francesca Giuliana</cp:lastModifiedBy>
  <cp:revision>47</cp:revision>
  <dcterms:created xsi:type="dcterms:W3CDTF">2023-05-20T06:59:43Z</dcterms:created>
  <dcterms:modified xsi:type="dcterms:W3CDTF">2023-05-29T05:00:20Z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1.6.0.4110</vt:lpwstr>
  </property>
</Properties>
</file>